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5" r:id="rId4"/>
    <p:sldId id="327" r:id="rId5"/>
    <p:sldId id="342" r:id="rId6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AA39-0B07-61FB-8F6D-10B1E48A0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F30B1-15CD-E85E-DDD7-83AA3C53D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A9A0-6009-14EF-D44D-83ED4988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A839-A273-96AC-483F-27249247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31BA6-8AB9-64F4-513B-7F7E2B14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7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A29D-4EF6-C1C1-8E5E-D93B1F37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2A056-37E6-A39A-3D09-52387BC1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E9DC-5C5C-53F6-55F4-35A2115C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57B0-7F22-D945-6ABE-CF04C7E1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11E6-28C2-EE0B-2788-594C6A1D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CD20B-D139-F9FE-AA9E-363BB0563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47CE0-A8CA-9F19-4BBC-1AB92BCE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1E2A-5AB1-BA37-648F-3CEFDF77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7CC3-9D48-33B2-D4F1-9481E47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E9C0-F552-2991-9C9C-E20D8832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8A81-11C0-1C07-7D03-296A27B7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1978-80CD-A4E0-868A-E3A04109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961E-8ADB-7FC2-467A-721100FA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47E1C-3613-2333-BB23-CF257F42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45D7-BCDA-BAC5-3421-1F0F03AE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6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D904-E146-6296-6D8C-89A2ACF3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53D83-2130-8E62-8713-2C6D6604C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D818-BC53-42A7-8EE3-0A2DDF3F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E9EB-15AA-CBC8-FE29-92C73768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7BBE-5EFF-3C0E-6952-2EC4CCCE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33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8A9F-ABC2-5307-72B9-96E0528C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16C6-2CE9-C93E-F8D2-CBBB5B9D1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2917-3A1A-2E24-C80A-19EEE74A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69AAC-1A61-6460-311D-083D6376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9E22-CFE7-E86A-2F0F-DA8C94B0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8C890-387D-1C3E-8D0D-3607FF84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D966-EDC6-CBD0-A182-0568FA0A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11BA4-742B-C839-E4E3-B14F8938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0A923-F471-7C69-04D0-4E57DFDCE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B454E-1FD2-8525-EC32-6D18668F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31734-7FAE-C7BB-2B21-5558B3B4F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F1F60-E70A-AF36-4F9A-EC7F718A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7B10B-04B4-E2C3-5202-C56EDEBE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F1AEE-6CB6-AF47-29DB-364BD84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004B-9591-5051-B498-B5D8527D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B3088-C97D-6319-1B85-11059F6C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6417-329B-BEFB-84D9-42485859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D9EB-992B-C3DA-4D2B-417BFF1A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40FA1-A5D3-8E0D-BFD2-4DAE9AEF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739EF-7B97-7256-BAE3-DFFE84AB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CC1F-9565-5B48-E0FC-90036D2D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7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DA8-09C2-8056-2E31-10B3FC69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77D4-8768-B206-4E83-B9C16556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9CE1F-0F4B-9C94-BD8C-5BCACB92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3FF2-8796-E96D-137B-F4858FCC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14444-0C34-C342-C6B6-85B15644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2E5E-7791-7851-F16E-DFB99328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8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2CB2-DA50-DDCE-A79C-94D7C9F2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687F7-1ADA-E071-404E-63E4A510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A5A6-F252-788C-BA06-62DB8F1C0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C8DA-0A5D-C852-8D75-F794A034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C3A5-677A-380D-5E13-D995183D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AEE5-64B8-3939-67B7-DA447285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20D68-FA88-C37E-A993-0E80891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A7316-ED0E-A5AF-C115-31BB08B9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5CE7-30BF-7D98-F079-E52FF608A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2CC9C-38E5-4606-8A87-3A7FD9F919B3}" type="datetimeFigureOut">
              <a:rPr lang="en-IN" smtClean="0"/>
              <a:t>18-09-2022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1EFB-A1E8-DF2B-6B2F-8A4A3AB34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94D8-FEFC-49D8-4188-AAB38145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74DA-346F-4DE8-84FD-975474232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28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BF9A-A2CF-D8B6-A613-FAF715FC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C300D-D45B-CC6F-BC83-88DE8B921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2937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543)">
            <a:extLst>
              <a:ext uri="{FF2B5EF4-FFF2-40B4-BE49-F238E27FC236}">
                <a16:creationId xmlns:a16="http://schemas.microsoft.com/office/drawing/2014/main" id="{40B461A1-6C60-DC0B-9A26-122558D32E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560)">
            <a:extLst>
              <a:ext uri="{FF2B5EF4-FFF2-40B4-BE49-F238E27FC236}">
                <a16:creationId xmlns:a16="http://schemas.microsoft.com/office/drawing/2014/main" id="{CC48FA27-FB6D-0B29-9A98-ABE038B223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592)">
            <a:extLst>
              <a:ext uri="{FF2B5EF4-FFF2-40B4-BE49-F238E27FC236}">
                <a16:creationId xmlns:a16="http://schemas.microsoft.com/office/drawing/2014/main" id="{33E32A5C-DD0D-6747-D47F-1E31CCB7EA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4607)">
            <a:extLst>
              <a:ext uri="{FF2B5EF4-FFF2-40B4-BE49-F238E27FC236}">
                <a16:creationId xmlns:a16="http://schemas.microsoft.com/office/drawing/2014/main" id="{73C0065B-9FC5-A2DE-42F5-BA9F4E3D1B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9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2</cp:revision>
  <dcterms:created xsi:type="dcterms:W3CDTF">2022-09-18T12:48:35Z</dcterms:created>
  <dcterms:modified xsi:type="dcterms:W3CDTF">2022-09-18T14:55:32Z</dcterms:modified>
</cp:coreProperties>
</file>