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301" r:id="rId5"/>
    <p:sldId id="349" r:id="rId6"/>
    <p:sldId id="361" r:id="rId7"/>
    <p:sldId id="362" r:id="rId8"/>
    <p:sldId id="376" r:id="rId9"/>
    <p:sldId id="380" r:id="rId10"/>
    <p:sldId id="383" r:id="rId11"/>
    <p:sldId id="385" r:id="rId12"/>
    <p:sldId id="392" r:id="rId13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4716-DD7D-93A8-791A-5C35E3533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45D8B-964A-8A8D-A721-4D8A34892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AC1A-FB01-1336-C470-A64BC8EB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D15E-3F53-C874-A722-B4A9EEC7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7155-AE85-D293-51F1-C0069DAF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8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46EC-6EDD-056C-634C-D985B66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5130E-81D3-D51D-F848-8B8AAC13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495F-891C-4D29-5334-7C32E68D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9BEB-58DC-1E18-424B-862955F7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DFE6-2CED-41FD-2F4F-8C9B9E8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B0793-D007-6572-71C4-956B27BB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91834-D97A-897E-3AD3-14CDF3F6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8532-53E8-78E8-881F-3320518F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A3FD-96F3-4A46-4FE2-3CE552A6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8FA2-A89D-D3EE-1CA8-1521EFDB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104B-F427-1336-1A23-3AD1B66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0E72-C00F-7777-DD28-45187677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76DC-E572-A09B-5F3B-EB9557D3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CE74-0CCE-5A6B-6AF0-FAF42938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2009-E727-4C32-0FC9-22965AB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115C-F766-D38B-EB8F-BDFA23C8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E88B-BD5D-2761-B3D3-D00B073F3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088E-1F62-B916-F230-45315012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CC38-A07A-70E0-332C-D8611E35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89E3-0945-0B6D-2077-430713E6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2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74D3-43BD-0130-AEA6-57DC5ED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E603-9425-B939-3155-BC47ECC92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5DDA2-1519-5374-6D40-78B3A9FE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7461F-0DA6-FA5B-1BE6-441916F7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8D9B4-B247-19AB-22A5-843F0BDD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70F7A-FE6F-6830-E858-0588F3D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7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6856-9467-DC4F-D4A2-FDB39B5F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F4FE1-C814-1C3E-9BFE-183FFFA8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FA3FF-4E75-890D-4554-1C2E3672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390A0-C60E-AB70-7825-444C1D1F8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DFF29-4AAC-707C-BD60-5366165C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B3404-E71D-FA75-EB66-52B7B5E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D8BF8-6B56-2613-E935-398DE65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4254B-F162-F1CE-622F-44C095FD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62A3-1122-5A4A-F8B9-67BEECA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1C8A2-10B5-1303-939E-390B98E7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56DBA-2EFB-D315-4DE1-99E83FE7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61303-C2CD-314C-AC4F-7CC93F5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4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51CD4-059F-0A2F-C5D3-A6FAACA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7436-2705-3279-2ABF-D41A0553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B49D-FC2D-B148-5241-62F354C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9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200-F9F8-4EE4-06A3-F3AA864E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A3C7-CE35-5E57-6B0F-50283361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3862-8B8F-F1B1-0706-2F9803F02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544AE-39EA-0C95-0862-EAA1E4D4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FCED-3567-A06D-9C57-DF1BBA10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469C7-E684-C495-A7A4-3B5F87F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0E4A-224C-5AFF-12CF-5445259B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BAC5B-4A48-39A3-3D24-7CD7AAAF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2A32A-E868-FBC2-3AB4-D80B5E0F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6DF42-F9B8-91AA-1115-17BCFFD3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5D6D-DB3C-436C-4086-68483DF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B4CF-C0A9-D97B-69E0-6BF752C9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97837-31F3-0244-219D-DD05107C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A40AC-188E-2B62-75ED-2F0AA4C2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656C-346E-4CE9-3172-4CC74FF64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D8BF-40E4-4687-8A17-0FFF1CAAF11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DA3F-CD4C-D90B-C389-41EDA38DE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EAD-D797-79EB-29ED-87F0FDFD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CD4E-2B5B-42E5-B1F5-ADDC6B53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8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DCCF-27B7-43C7-2E30-6E0761270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1C6B1-AE64-635D-0D45-4DA06F58D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206932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34)">
            <a:extLst>
              <a:ext uri="{FF2B5EF4-FFF2-40B4-BE49-F238E27FC236}">
                <a16:creationId xmlns:a16="http://schemas.microsoft.com/office/drawing/2014/main" id="{34D63972-8A04-6A35-B898-748B2B1ECF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36)">
            <a:extLst>
              <a:ext uri="{FF2B5EF4-FFF2-40B4-BE49-F238E27FC236}">
                <a16:creationId xmlns:a16="http://schemas.microsoft.com/office/drawing/2014/main" id="{49FB6AA2-8A24-CB50-AEA6-890B10A2A4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43)">
            <a:extLst>
              <a:ext uri="{FF2B5EF4-FFF2-40B4-BE49-F238E27FC236}">
                <a16:creationId xmlns:a16="http://schemas.microsoft.com/office/drawing/2014/main" id="{82905A4B-F5F2-DEB7-9792-E7597A152A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610)">
            <a:extLst>
              <a:ext uri="{FF2B5EF4-FFF2-40B4-BE49-F238E27FC236}">
                <a16:creationId xmlns:a16="http://schemas.microsoft.com/office/drawing/2014/main" id="{69E6692C-F530-F568-5B5A-B2C17B7249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621)">
            <a:extLst>
              <a:ext uri="{FF2B5EF4-FFF2-40B4-BE49-F238E27FC236}">
                <a16:creationId xmlns:a16="http://schemas.microsoft.com/office/drawing/2014/main" id="{43B90D6C-5C9E-F8D6-6BA2-8A0DA9960C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652)">
            <a:extLst>
              <a:ext uri="{FF2B5EF4-FFF2-40B4-BE49-F238E27FC236}">
                <a16:creationId xmlns:a16="http://schemas.microsoft.com/office/drawing/2014/main" id="{422FED48-99BE-BD86-F078-6DD018FD63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00)">
            <a:extLst>
              <a:ext uri="{FF2B5EF4-FFF2-40B4-BE49-F238E27FC236}">
                <a16:creationId xmlns:a16="http://schemas.microsoft.com/office/drawing/2014/main" id="{DFCD1C67-6639-75D1-EE38-7D8B3A1C10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12)">
            <a:extLst>
              <a:ext uri="{FF2B5EF4-FFF2-40B4-BE49-F238E27FC236}">
                <a16:creationId xmlns:a16="http://schemas.microsoft.com/office/drawing/2014/main" id="{2F05BF34-2368-F8AA-5B5E-205CA32F67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13)">
            <a:extLst>
              <a:ext uri="{FF2B5EF4-FFF2-40B4-BE49-F238E27FC236}">
                <a16:creationId xmlns:a16="http://schemas.microsoft.com/office/drawing/2014/main" id="{AD05AFB0-AE53-0D3A-EF8C-DEE3A4A619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27)">
            <a:extLst>
              <a:ext uri="{FF2B5EF4-FFF2-40B4-BE49-F238E27FC236}">
                <a16:creationId xmlns:a16="http://schemas.microsoft.com/office/drawing/2014/main" id="{866EB3FF-0E0D-6C72-715A-2620A01A8E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731)">
            <a:extLst>
              <a:ext uri="{FF2B5EF4-FFF2-40B4-BE49-F238E27FC236}">
                <a16:creationId xmlns:a16="http://schemas.microsoft.com/office/drawing/2014/main" id="{F676F07F-2DC3-4975-7A02-C519759523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8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2022-09-18T12:50:42Z</dcterms:created>
  <dcterms:modified xsi:type="dcterms:W3CDTF">2022-09-18T14:57:51Z</dcterms:modified>
</cp:coreProperties>
</file>