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3" r:id="rId4"/>
    <p:sldId id="282" r:id="rId5"/>
    <p:sldId id="293" r:id="rId6"/>
    <p:sldId id="297" r:id="rId7"/>
    <p:sldId id="313" r:id="rId8"/>
    <p:sldId id="331" r:id="rId9"/>
    <p:sldId id="355" r:id="rId10"/>
    <p:sldId id="360" r:id="rId11"/>
    <p:sldId id="363" r:id="rId12"/>
    <p:sldId id="389" r:id="rId13"/>
    <p:sldId id="409" r:id="rId14"/>
  </p:sldIdLst>
  <p:sldSz cx="12192000" cy="6858000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3090-D1F2-7DEB-C3EF-BA18E46D8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F05A8-4FB9-57F7-4478-AD2AE2C39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5613-A8EE-BFE4-7E75-C11AC789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C9EA-4BD5-4E17-9B3A-791ED59EAAB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55F0D-E638-7AA1-98BC-6F92EE22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C4B63-5DA0-8A38-F10A-63BF8B0D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34E-7C91-448E-A184-2D4A584EB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0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19D4-D3CB-F0AC-B3AE-A3128DA1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9AD0E-78EC-747A-A9B6-5B5C478F0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B4D-0324-C96F-A756-39217AD1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C9EA-4BD5-4E17-9B3A-791ED59EAAB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4577C-FEE8-08B3-AB21-EF085994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3F613-012B-3335-DB5E-D5B7BECB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34E-7C91-448E-A184-2D4A584EB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3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C2443-EAF8-4230-C691-894E8B147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18A2E-FFE5-A381-C2CE-E76CF841E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F083-49B6-D933-F4D4-BDC0BE10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C9EA-4BD5-4E17-9B3A-791ED59EAAB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F65F2-6036-3995-7E8F-DF99B304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13C8D-4DEF-FAAF-9CD3-86E0BEB2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34E-7C91-448E-A184-2D4A584EB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11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9DDD-75D1-9106-A209-57ACB768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A6EBE-7519-0E97-728D-1F2AA9F77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D3DA1-D888-16D2-832B-FB8AC455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C9EA-4BD5-4E17-9B3A-791ED59EAAB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BB51C-7148-F58C-7FDA-3006FF4C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23FEF-1316-A2D6-FEE1-35967ABD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34E-7C91-448E-A184-2D4A584EB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81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56BA-1A84-1684-448C-9A8696509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A9ED4-6C2F-D595-08AA-0975BE6A7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245DD-099A-DBB7-EABE-B2A69857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C9EA-4BD5-4E17-9B3A-791ED59EAAB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577E9-A9D5-CCC2-C48E-D6D72D78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D775C-12F5-E221-2135-B9B252CA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34E-7C91-448E-A184-2D4A584EB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40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C3AA-DDE4-6FDF-8F42-02EA190F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4E1C-314B-A18F-66BC-8FCBE4576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B7CFD-B1C0-EBE8-1205-B6C6A9232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D819F-10C7-B63C-DA85-0B54B1C6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C9EA-4BD5-4E17-9B3A-791ED59EAAB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538D5-5ABD-8857-2A58-B249F3AD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9046F-C121-3230-4535-C8CFFA5F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34E-7C91-448E-A184-2D4A584EB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51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6FE0-802F-31EA-053B-6C4AB7BF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CD8A6-242F-C855-2FE5-3FC32D2EE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5A5B2-3D56-B222-73CC-CE54994F4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A4910-8555-151F-DC89-CAD3E55ED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E0003-973C-40C0-D255-49ECECD50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B6B59F-334B-F380-267B-AED3E282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C9EA-4BD5-4E17-9B3A-791ED59EAAB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53C4C-24B4-0BEB-3B32-335C67A7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375B8-943D-4E56-8A37-06B85128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34E-7C91-448E-A184-2D4A584EB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59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B450-ED97-3AED-B859-D6702095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AE233-DB15-68BC-51D6-B55FE4FB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C9EA-4BD5-4E17-9B3A-791ED59EAAB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2C78D-8C08-FD03-024B-4E9E6AAA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7F819-76EF-1BE2-AF88-53F0C32D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34E-7C91-448E-A184-2D4A584EB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82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50D2C-2503-8159-23F5-BF731311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C9EA-4BD5-4E17-9B3A-791ED59EAAB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75A7B-02D3-095B-7155-833960D9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F7382-9D80-9F5F-6208-CE31FED7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34E-7C91-448E-A184-2D4A584EB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55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9646-1E1B-C31B-2BB2-6F868B35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5EF0-B872-317C-19C4-2D3457EF1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75E32-8C73-3107-E7A3-336063A93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99708-5126-0135-9255-02ABF862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C9EA-4BD5-4E17-9B3A-791ED59EAAB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2BC38-62F3-021E-7D98-E2A9988F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EBA07-F00E-D45C-4EC1-14DF8D40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34E-7C91-448E-A184-2D4A584EB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29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E0B7-A10C-4694-A9B1-AD77E3D5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2DFD3-6F9C-1CAA-D151-DB0ABC083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24464-A55B-39F8-AB93-304E8C04F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F477A-0D83-BE66-7F69-8CFC08A7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C9EA-4BD5-4E17-9B3A-791ED59EAAB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970F9-835C-46FA-363B-9213EADB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4B62E-8588-B991-7177-D30B2BBF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34E-7C91-448E-A184-2D4A584EB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01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D7626-A9C1-3BC4-F0EC-F69AB171B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3784A-A5A6-80EF-9EDF-88D0771B8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CB8F2-F59B-6E2F-91EE-B02AED5FE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6C9EA-4BD5-4E17-9B3A-791ED59EAAB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BFC0B-8CD8-6D36-2994-814A0EE98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862DF-32D1-AAD1-A89F-55D196611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7D34E-7C91-448E-A184-2D4A584EB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569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85EF-FAE3-8644-D754-69008CB17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Photo 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4E513-1D73-966B-CC95-46C2D9B39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by P.Samatha Ramakrishna</a:t>
            </a:r>
          </a:p>
        </p:txBody>
      </p:sp>
    </p:spTree>
    <p:extLst>
      <p:ext uri="{BB962C8B-B14F-4D97-AF65-F5344CB8AC3E}">
        <p14:creationId xmlns:p14="http://schemas.microsoft.com/office/powerpoint/2010/main" val="4138657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847)">
            <a:extLst>
              <a:ext uri="{FF2B5EF4-FFF2-40B4-BE49-F238E27FC236}">
                <a16:creationId xmlns:a16="http://schemas.microsoft.com/office/drawing/2014/main" id="{60236792-3260-5D4A-AA27-20107A2C645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88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850)">
            <a:extLst>
              <a:ext uri="{FF2B5EF4-FFF2-40B4-BE49-F238E27FC236}">
                <a16:creationId xmlns:a16="http://schemas.microsoft.com/office/drawing/2014/main" id="{A01AE319-40F4-B689-EE00-56B1EA69253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4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876)">
            <a:extLst>
              <a:ext uri="{FF2B5EF4-FFF2-40B4-BE49-F238E27FC236}">
                <a16:creationId xmlns:a16="http://schemas.microsoft.com/office/drawing/2014/main" id="{0533BF5D-DD77-D795-5599-9491D35EABE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04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896)">
            <a:extLst>
              <a:ext uri="{FF2B5EF4-FFF2-40B4-BE49-F238E27FC236}">
                <a16:creationId xmlns:a16="http://schemas.microsoft.com/office/drawing/2014/main" id="{C1E853D3-320D-A366-E6AC-55393DABB1B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7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749)">
            <a:extLst>
              <a:ext uri="{FF2B5EF4-FFF2-40B4-BE49-F238E27FC236}">
                <a16:creationId xmlns:a16="http://schemas.microsoft.com/office/drawing/2014/main" id="{B959831A-F700-BBD9-3FEF-931A6709DCB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760)">
            <a:extLst>
              <a:ext uri="{FF2B5EF4-FFF2-40B4-BE49-F238E27FC236}">
                <a16:creationId xmlns:a16="http://schemas.microsoft.com/office/drawing/2014/main" id="{FC0BE36B-CF6C-3062-A817-B3D2689481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2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769)">
            <a:extLst>
              <a:ext uri="{FF2B5EF4-FFF2-40B4-BE49-F238E27FC236}">
                <a16:creationId xmlns:a16="http://schemas.microsoft.com/office/drawing/2014/main" id="{D6690B63-B168-1056-F773-F465B5D4E4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6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780)">
            <a:extLst>
              <a:ext uri="{FF2B5EF4-FFF2-40B4-BE49-F238E27FC236}">
                <a16:creationId xmlns:a16="http://schemas.microsoft.com/office/drawing/2014/main" id="{85B30055-7113-5611-7EB0-E68C3CC95BE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2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784)">
            <a:extLst>
              <a:ext uri="{FF2B5EF4-FFF2-40B4-BE49-F238E27FC236}">
                <a16:creationId xmlns:a16="http://schemas.microsoft.com/office/drawing/2014/main" id="{47E906C5-96D4-6F28-E0B2-3ACF1A42B37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2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800)">
            <a:extLst>
              <a:ext uri="{FF2B5EF4-FFF2-40B4-BE49-F238E27FC236}">
                <a16:creationId xmlns:a16="http://schemas.microsoft.com/office/drawing/2014/main" id="{2997D761-BE5A-A898-10E3-954295450FD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818)">
            <a:extLst>
              <a:ext uri="{FF2B5EF4-FFF2-40B4-BE49-F238E27FC236}">
                <a16:creationId xmlns:a16="http://schemas.microsoft.com/office/drawing/2014/main" id="{DEC3C181-1DDA-DAA6-EF44-D54FB197265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58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842)">
            <a:extLst>
              <a:ext uri="{FF2B5EF4-FFF2-40B4-BE49-F238E27FC236}">
                <a16:creationId xmlns:a16="http://schemas.microsoft.com/office/drawing/2014/main" id="{2962EDE6-1DD6-A683-EABB-A7F4312A9B2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2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P.Samatha Ramakrishna</dc:creator>
  <cp:lastModifiedBy>P.Samatha Ramakrishna</cp:lastModifiedBy>
  <cp:revision>2</cp:revision>
  <dcterms:created xsi:type="dcterms:W3CDTF">2022-09-18T12:52:10Z</dcterms:created>
  <dcterms:modified xsi:type="dcterms:W3CDTF">2022-09-18T15:00:38Z</dcterms:modified>
</cp:coreProperties>
</file>