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304" r:id="rId5"/>
    <p:sldId id="307" r:id="rId6"/>
    <p:sldId id="310" r:id="rId7"/>
    <p:sldId id="314" r:id="rId8"/>
    <p:sldId id="315" r:id="rId9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22D-3EE3-CDA2-6EFD-36071751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D8536-D892-471D-DC93-22AAB5AE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AA17-85AC-7E54-C9DA-C716971C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AF50-39BC-FF7F-F8AD-6F92F747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3D15-FC55-A627-B705-CD1F4813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0C8-7487-D3EF-49B3-3C8E9C53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48232-80A4-DB40-741C-6CC5443E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36EC-8A53-17CA-098B-A3C01465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CDD5-99CB-3187-792C-EF43830D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B8E5-9F19-969A-AD82-8134308E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6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BE071-8B08-22F4-5851-DEB41352C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4AB47-0C2F-3652-28D1-491FB727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DEE9-70DC-8BAC-D9F5-A0123D2A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2701-5FB9-E479-B369-8E559998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7547-6342-9253-B991-21F7C2B5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2144-99DE-090D-18D3-AF4C1182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297A-2C15-AD44-F5BE-57404EEF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3299-EDE7-9E4E-C3CE-096AA027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1191-A2F0-A01A-B2DF-5D8CF587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587F-8224-3EA3-56CF-AF70665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8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034E-2718-217E-6F1A-234D98EE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6523-BD33-633C-6763-930BF615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09C4-1D9D-FE23-CC38-9B7EF3B1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9223-59E5-264D-BC19-21A74C0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083F-C51C-B157-8884-B31C6CB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7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2F98-7EED-58A6-D869-99DFB3A7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33B4-65EA-7EC6-8D22-7F78B72E0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9F013-4CE1-CBAA-CB57-BF55E112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3DF8C-65CC-E761-3DBA-E9D73B06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5A87-1E32-8898-108D-50787A48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5283-6C96-3584-132F-2E365471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F94A-9F0D-21F1-8CA0-EB612349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B4A3A-58C1-5A8A-BF5C-4DA9D075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26FC5-6225-2731-7299-EDB90A095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76EFA-8B38-D46C-BC8E-C11AA1DD1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F8BDF-1073-F1C4-E213-FD7BDB54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57509-3F14-C6A6-7D7D-60F4FA8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FE18B-81B2-21E6-CCEE-C4E537B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DEC7A-457F-C234-2DEC-FC0DB11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B75A-5B77-C7BF-EC4F-CD26EA6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52E93-D1E0-91CD-BE2E-9373830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7C357-E3DA-6B0F-24AA-7357B3BF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4B069-F3A3-E8A2-4022-5CB2E43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22375-79CD-AC9F-514A-AB8D39C1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12938-A622-D76E-BB99-4599849A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097D-7738-CDA8-61FA-CE16B512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6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82B5-FB43-2E1F-632F-0A9BA742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9C75-258B-84E2-43EA-CF822599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EBD3-317F-99D7-1478-F18B427E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3253-4921-F1D3-22EF-57F36966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EDD2A-DEF2-3D50-5B63-872B4B42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711F-CA66-B69D-E509-214B676C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E4C3-CFB8-5492-5C91-21CBD6F8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0622-409B-63BD-7FB3-327801748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B8445-63C3-63CE-A199-3B7316F87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F7090-75CC-F1ED-72BF-EF5EB9C9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3C33D-CA20-57C6-CC4E-B8299492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F0F9-CFE0-F2E6-436C-D65D60A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2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09DA2-3627-A2A3-8803-8C48AF02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564E-00A5-7208-6CA6-C35D314C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3DCA-0BE6-0799-C6AC-2B62B5346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5043-A4D3-4B43-9445-AD43493C3E5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E517-A1E1-FC1D-2977-4D30C24CF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B302-A6CC-89AE-BA12-78BF300A7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ED04-5E23-4740-AE3D-44EE863FD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3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F21B-E143-45EA-3981-A4A93CECA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9701D-CC8E-7B84-8604-B688C627E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3576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04)">
            <a:extLst>
              <a:ext uri="{FF2B5EF4-FFF2-40B4-BE49-F238E27FC236}">
                <a16:creationId xmlns:a16="http://schemas.microsoft.com/office/drawing/2014/main" id="{B31A6CF4-DFFB-B24E-F752-92078C2ED7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11)">
            <a:extLst>
              <a:ext uri="{FF2B5EF4-FFF2-40B4-BE49-F238E27FC236}">
                <a16:creationId xmlns:a16="http://schemas.microsoft.com/office/drawing/2014/main" id="{AA06FC09-D77A-72BE-F743-24161BB22C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0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45)">
            <a:extLst>
              <a:ext uri="{FF2B5EF4-FFF2-40B4-BE49-F238E27FC236}">
                <a16:creationId xmlns:a16="http://schemas.microsoft.com/office/drawing/2014/main" id="{29F3F425-C2D0-43CA-C0E8-20F297E4A5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48)">
            <a:extLst>
              <a:ext uri="{FF2B5EF4-FFF2-40B4-BE49-F238E27FC236}">
                <a16:creationId xmlns:a16="http://schemas.microsoft.com/office/drawing/2014/main" id="{C9FDAFD9-DB02-A82D-6D11-7D881B8362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51)">
            <a:extLst>
              <a:ext uri="{FF2B5EF4-FFF2-40B4-BE49-F238E27FC236}">
                <a16:creationId xmlns:a16="http://schemas.microsoft.com/office/drawing/2014/main" id="{B550830B-165A-8B73-5DF3-8D4A25AA89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8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55)">
            <a:extLst>
              <a:ext uri="{FF2B5EF4-FFF2-40B4-BE49-F238E27FC236}">
                <a16:creationId xmlns:a16="http://schemas.microsoft.com/office/drawing/2014/main" id="{E911BD4E-32F2-C616-88BF-F405EA2760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956)">
            <a:extLst>
              <a:ext uri="{FF2B5EF4-FFF2-40B4-BE49-F238E27FC236}">
                <a16:creationId xmlns:a16="http://schemas.microsoft.com/office/drawing/2014/main" id="{178FD675-3C53-FBC3-1114-6DED3E5D28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2022-09-18T12:54:10Z</dcterms:created>
  <dcterms:modified xsi:type="dcterms:W3CDTF">2022-09-18T15:02:18Z</dcterms:modified>
</cp:coreProperties>
</file>