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810-6BCC-7BE7-9BC3-2804D399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6E14-BD10-75A4-A29D-73F51CD78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A6E2-33C0-3D83-4FEE-888E38EA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1712-30CC-1BB4-2B9C-8DD3DC71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F3D9-C89D-C709-0B9E-D279169F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4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9D8-B7BF-D006-154F-7AFDD21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2EDB-BE98-AEC6-19DF-4283FE96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E09B-564C-BCC0-4B54-2141F4E8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9E6A-A0EE-4B99-E00C-07199D53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AB71-B81A-9C16-469A-83BD0E9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1F4F2-693C-FE2F-44DE-E7A9CA5E5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E0C6-DFBE-AB8A-579E-A412BA774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66D2-D88F-F03F-6F35-48E9282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DC53-6A10-9D05-D5DE-31237C66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C7AD-C26D-95CA-C84B-EECC648D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E767-C5CF-968B-DFD0-79782AEF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04-1F46-1545-DF83-884F9E19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E00B-C084-7E59-A60A-CE208C96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BC7E-FCB7-94FE-4221-6AA9C59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836-7C1D-263E-BE78-E661F5DE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BE3D-0C3B-0CB0-80D6-61C3B7BA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FF28-0831-CBB4-023C-7D3D1041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9E1C-3484-8BC4-0BDF-A924309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2EF3-BB66-CBDE-EB33-88100495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8221-2E17-CB74-53C1-3D8CB353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EA28-B62F-F92D-E2C7-2E13EE4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6B91-944F-B5C5-1BE7-3552A4D4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44936-1B06-2E84-CF8F-60032DD71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6028-8304-5A7C-B225-8760DB39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103A4-287E-009E-4E20-4B5501C6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F4EE-5FC6-8F62-3333-B6DD436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6C07-1D04-87FE-1B22-D4A91384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3188-C0E6-1C26-425F-462DD54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BD20E-230F-1EDB-9F3D-DBA78B08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ADE8E-4EF6-DCC6-B7AA-09AE826D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F0637-BC77-3534-EF57-547D1DFD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647FD-358B-7427-94F9-63AAACBB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2A9E8-82F7-C763-E392-49813F2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C6F1B-FE26-566A-E647-892CDCC5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2B1-3E44-C2A4-19AC-8B3AE356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0E72F-9F99-42EF-651F-9EB54B52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E8E1-47CE-9E43-A670-73ACE1B2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6BE7F-C9E3-1283-7639-EF8814DF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229B0-B587-B39E-E1D4-2ADBBAE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1360D-5723-C117-5768-E59DC2A1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74E56-55BC-AB15-D432-E1038A39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9C6C-7378-43AB-6FFB-1F787AC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8724-FAD7-4B8B-9786-72211734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362A-468F-77A0-21A3-31BF9A72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7A116-06A2-A2AB-1009-1F4DF044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3E15-0DB0-4A65-27EE-0BD728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6A4AB-3393-790D-A597-54D440C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0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8C7A-FFAE-BB9F-DE2F-A49BD43E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F05D4-6FD3-C0BA-09FD-E2B07C4A6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EE121-612C-623C-9830-319B69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2ED8-F9DE-A470-A391-80653A2A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FCA6-01D4-3A94-D3F8-976D2E24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6677-8D90-3EA6-0BE1-4DDCEAE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6B57D-2E8E-2C5E-D1EE-18B37C06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73B3-6434-BF94-F213-E36131D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97E2-CAE0-2FB1-0FD3-75CB4E075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8DDB-ABCF-4B98-89F7-84D12A0C26A9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BE1C-00D6-BAE0-258B-FFDFE6BD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48A8-1465-1814-78EF-F64F7C378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4C0C-7E83-4A82-831E-46BF1C29F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75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17C9-5CD0-31E8-54BC-77292AF10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20D2-2B89-8637-8DF9-6444F9596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12714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151)">
            <a:extLst>
              <a:ext uri="{FF2B5EF4-FFF2-40B4-BE49-F238E27FC236}">
                <a16:creationId xmlns:a16="http://schemas.microsoft.com/office/drawing/2014/main" id="{23A1B3DD-D91D-D04B-CA79-B9C21CF89B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Photo Album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2022-09-18T12:58:00Z</dcterms:created>
  <dcterms:modified xsi:type="dcterms:W3CDTF">2022-09-18T15:06:14Z</dcterms:modified>
</cp:coreProperties>
</file>