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16AB-46E9-805C-CD13-CCDF4EB90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10F59-08EE-3BC3-BA78-0CB7954BF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061E-98CC-FF92-1A5C-F7FD533E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CE95-759B-7509-B3A8-D0AFDD5C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5D8E1-4A42-12A4-F5CD-75E50BC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E899-62C1-CE6E-FAED-1499211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5B919-F101-2D77-1020-A6C12C085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BB1D-F044-339B-2619-CEDC97F1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0E3C-549C-F377-2086-D25251D4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B6E9-EAAC-2BC0-8320-7F36A3F0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9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B9008-88AB-7D76-EE4B-5CFB52A60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66EEB-EDE7-1236-1FFD-211E2FD6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467A-7E7D-27D2-4F29-FF4233E9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C661-EB76-47F0-DF3C-7C588C2B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3695-E47E-3A0F-0F18-75A6050D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BED6-02B8-1FC5-C6F4-C4054DF8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7885-AEE1-89A4-4CDD-CFF26ECE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288D-9774-349F-6394-21DE7345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B15D-2519-7995-C062-80D2B344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8154-A132-D83D-3124-4DC0789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94B0-337E-97C0-5700-FCEB5617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944BC-0F62-FCED-35E2-63960BA4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4ECE-1C29-1FF6-EBBE-54B3F04F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C0A1-53CF-DB2F-E268-AA9E4E68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D3BA-94B4-76E2-DE0B-A3D21636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AB9D-EE08-8FDD-1F68-9BD139E1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53D9-376C-C399-3655-CD770CA9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4FAEA-C579-F644-C6A0-9E01F7176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EE8F5-7A1E-50A2-CEBF-5DAA4337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06B86-380A-C68B-BEFB-C611D6FB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A56AB-2998-67F1-31B8-C7053635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989D-EA6D-3848-51A2-B542F3AF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24BA-0C5A-AE2A-ECB6-2DC61B9B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EDA2A-8947-CF0E-35CF-121B1781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7C6B2-69BF-7B12-DDAC-67786DFA8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B62ED-17E6-C770-5CF6-3FC64DCFD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8CE05-0B35-57AF-04AB-310BD064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9EAB-76DD-F71E-88EC-72D54BE4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32C45-7292-BEDF-CCB9-DE2BC780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2934-3F3F-1AEC-980D-8EB7B51C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CA407-C40F-C247-37C0-CEEDCFD6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09EBB-9A01-4D91-8DF5-30F8EA7F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0E388-7929-5D3E-8DD0-77E105F1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19D4A-19E6-12A9-D0BF-D2105983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4057C-05A8-C747-05F2-6214F62F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2B63-F8EA-09B7-D6B1-108BD0C8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D0CE-A74A-5389-9B5E-6C47F6FD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528D-574D-34CC-31EF-B1B0BB18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5B0BD-1CF0-A658-4614-2D0F93C33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64CB8-5154-51A5-96B1-5272B898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B402-4633-9613-91FA-3E709D61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3F53-2FC9-4C64-1E52-6B27C4C7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5414-9316-DB17-3881-E469483C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943A9-686E-7467-EE1E-3E418DE63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1A94C-2047-85FD-7F1F-C1BD6D5B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3D22-0F5C-F4A3-F0FF-B735D225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3F25-346B-5F8E-BAAC-B15ED76A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C39E-20B4-C2CF-F96C-EE833431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39C4A-ECCB-52D8-E4D0-3E866F1A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9DE3-BEFC-83F0-2801-8C555FA0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0FB5-9F3B-EA47-ED24-68C324FF3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E4C3-DF43-4017-9A2C-BD42EF1433E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567F-B2F7-53E2-431A-7FB2E4E92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6C9E-A570-4361-50A6-812CAE51B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5A02-5F01-4603-B1C3-571186118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8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C864-9B99-DDB5-B1F5-5967CC3B8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F76F2-8B72-5446-3290-15B8F22D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167701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55)">
            <a:extLst>
              <a:ext uri="{FF2B5EF4-FFF2-40B4-BE49-F238E27FC236}">
                <a16:creationId xmlns:a16="http://schemas.microsoft.com/office/drawing/2014/main" id="{2C08D10F-ED6E-D7D0-3B00-188E0DF82F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57)">
            <a:extLst>
              <a:ext uri="{FF2B5EF4-FFF2-40B4-BE49-F238E27FC236}">
                <a16:creationId xmlns:a16="http://schemas.microsoft.com/office/drawing/2014/main" id="{63DFE416-EB58-B951-12BB-E08397E581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1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458)">
            <a:extLst>
              <a:ext uri="{FF2B5EF4-FFF2-40B4-BE49-F238E27FC236}">
                <a16:creationId xmlns:a16="http://schemas.microsoft.com/office/drawing/2014/main" id="{3A02AA8C-AA28-F5BD-E8DC-DE81A144A1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3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2022-09-17T13:12:18Z</dcterms:created>
  <dcterms:modified xsi:type="dcterms:W3CDTF">2022-09-19T01:07:30Z</dcterms:modified>
</cp:coreProperties>
</file>