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2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D16-D99A-A212-AEA6-027C86791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66969-BA50-EE63-816B-9B53895B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FBAD-3F0A-463E-A149-C84C7B86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A1D0-9B04-47DD-AA1F-A636089A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101C-78D4-80D8-23AE-984A6DD0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0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285D-09BE-554D-79A9-A3373994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9DFC-2B89-55E8-C828-97EB1E95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3296-296F-91A6-D9F2-AB8F82A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7B57-2D67-6587-F6CB-B3C2DEFA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1258-85F4-DAAF-7B7F-9D765EA3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F6195-D823-0BAB-4F03-D99975391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34C45-7408-3E4F-404E-DBAEF6AD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3E28-8B1D-5446-6AD6-F003082C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5D73-7602-E491-C252-EFB45FE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128D-30C4-554E-96AF-1692125B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ECB6-EF44-6503-8588-AD99454E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4275-0B20-3E5B-84C8-A0431FBE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8160-0171-D185-0B8C-CFBE1515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EFA8-5D7D-EC24-1F3C-9052B674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E312-7E7A-B084-0998-7589D4FD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DF29-1F03-4945-FF8F-C8FC3207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45508-9DE6-C45B-6BCA-0300F40A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CC1FC-BD8A-BC82-22B1-11122B3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9325-6728-91CD-A92D-964229CF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1163-5728-667B-61BA-8535E62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02C1-351B-1A5D-70C1-C0BDE04E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0A3F-1017-9BFF-46AA-E13AFEF64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2FD73-B794-2D8B-24C4-D8A0714F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069C-39E2-EFF4-9630-BBB190A7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8CD2-FEC5-1C54-0E8B-FD14497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6769-9976-19BA-A511-FD276C8F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5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890A-00FD-9683-685F-4B47CC32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C483-F63D-A8B2-61EF-AA129D4C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1E0CF-9940-82CE-E373-CD1832CBD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E0ABC-2261-C86B-2FA0-568FC3AA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D5D78-093B-DD00-31BD-B617D42A9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E725B-13AE-26B6-205D-A892AFCD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3D05D-4690-0AC6-332E-CC20B4A8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6DD8C-0CDD-DF8F-820D-6C17AFF7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7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2814-A77D-0DF0-2AFF-A41182BE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0621F-F878-EFE6-C4F1-CCE0B6D9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CE03B-3071-654C-9248-707D0BB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7FEC-D385-5788-5A0E-ACA31AB8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1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06549-1D40-CCFD-F4BC-A552C4B8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E9A54-F384-ADAC-4757-941DDB8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CCA8-23F8-8BD5-4E2B-A63AF7AC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8061-8BAB-F797-3E8F-307F2F0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51F3-AAA5-0DA0-30DE-1122E3C4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9640-6606-5DBE-4DE0-44E1EAF9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C228-978A-B2B3-1F6F-EC4F6167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156A-F333-C28E-2F3B-93FD017D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87FE-0548-38BB-35F1-5FC670EC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2BC4-DD0E-8D97-95EE-383D955B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5BA04-21FC-849B-8764-4D4D4E40E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6677-7DA8-9858-8642-7F82A93F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D2215-F9E4-DD4D-37B3-8BE3EA22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E1AD-7DC6-4805-DE05-4E58B42D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65C87-07AE-D23E-F337-E3EFED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18157-342C-F59D-A35A-6E013268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7874-8150-2B18-7FC0-007EBEBB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6EFC-9788-BBA1-8ED6-2FA352673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4C6B-F2FB-44AD-8893-199A0ACF5F0B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6A7C-CDF7-2DE3-060D-00661F96B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5A0E-8131-CA13-B7E4-415657CF7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45312-3C9F-407E-B76B-00F6EAD6F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FDA4-A957-7352-99D5-045FBA7EB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B2EB4-FC98-D8CB-7DC2-E29B59F7D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59)">
            <a:extLst>
              <a:ext uri="{FF2B5EF4-FFF2-40B4-BE49-F238E27FC236}">
                <a16:creationId xmlns:a16="http://schemas.microsoft.com/office/drawing/2014/main" id="{B125F030-7F46-A7AB-8F13-6B75B69CC7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3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60)">
            <a:extLst>
              <a:ext uri="{FF2B5EF4-FFF2-40B4-BE49-F238E27FC236}">
                <a16:creationId xmlns:a16="http://schemas.microsoft.com/office/drawing/2014/main" id="{D5200376-902E-251B-3AC0-43A112FFF0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8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61)">
            <a:extLst>
              <a:ext uri="{FF2B5EF4-FFF2-40B4-BE49-F238E27FC236}">
                <a16:creationId xmlns:a16="http://schemas.microsoft.com/office/drawing/2014/main" id="{7083AC71-A3CC-A797-C91B-5693ABDF75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67)">
            <a:extLst>
              <a:ext uri="{FF2B5EF4-FFF2-40B4-BE49-F238E27FC236}">
                <a16:creationId xmlns:a16="http://schemas.microsoft.com/office/drawing/2014/main" id="{55CA88CA-CE58-EC44-74A7-C1EC49E4EF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68)">
            <a:extLst>
              <a:ext uri="{FF2B5EF4-FFF2-40B4-BE49-F238E27FC236}">
                <a16:creationId xmlns:a16="http://schemas.microsoft.com/office/drawing/2014/main" id="{F2BD66C2-9D56-F8A1-EDA7-9083EBD0A7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9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70)">
            <a:extLst>
              <a:ext uri="{FF2B5EF4-FFF2-40B4-BE49-F238E27FC236}">
                <a16:creationId xmlns:a16="http://schemas.microsoft.com/office/drawing/2014/main" id="{CB804BC2-410C-261A-0741-BF5F113EE4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71)">
            <a:extLst>
              <a:ext uri="{FF2B5EF4-FFF2-40B4-BE49-F238E27FC236}">
                <a16:creationId xmlns:a16="http://schemas.microsoft.com/office/drawing/2014/main" id="{4046E445-07E8-A4DC-E0D5-3CFF508BA1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1</cp:revision>
  <dcterms:created xsi:type="dcterms:W3CDTF">2022-09-19T01:03:10Z</dcterms:created>
  <dcterms:modified xsi:type="dcterms:W3CDTF">2022-09-19T01:03:31Z</dcterms:modified>
</cp:coreProperties>
</file>