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0" r:id="rId4"/>
    <p:sldId id="380" r:id="rId5"/>
    <p:sldId id="383" r:id="rId6"/>
    <p:sldId id="384" r:id="rId7"/>
    <p:sldId id="399" r:id="rId8"/>
    <p:sldId id="4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F994-47F8-5A86-62F1-5709D824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BBD7-E770-8420-67DA-C1B56A83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8D4E-8E6B-5F44-9626-97AB5468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5BF-6F5A-0699-E062-37CAB984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31A2-7568-B98E-E6CD-0726EF5F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772F-1A52-C562-4211-29A6CA99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E561-EE88-62F8-2243-B08451EE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E85A-B85B-772F-9B79-57CCBE70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9FA1-A8A3-2184-6C8F-036795E7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7058-A9BD-FEDB-01A3-934E8DDE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6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5A834-94BA-0238-FEE9-75F84C335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6D033-F3B0-2061-F9F8-680BE44F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6B80-9E7E-ABD8-C68C-33F575E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3406-BA78-69E0-429A-A864CB5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35A1-6F96-7EC0-7D6C-4B40D07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20AA-9A65-B963-D0F3-B0753A17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072F-E66C-C893-3BB6-FAA0103A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5270-F405-1B81-C388-27272167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5828-5574-916F-D0A1-C8B483E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191F-61F6-CBAD-3DFA-F724BCCC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9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8A44-AA5C-3F16-E766-E6FDDBAE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22D5-3585-CC33-FDA1-01EFE907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DF9E-DEE8-6C27-9B55-499702A9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FFE5-84A7-0DFA-DC7E-9B29717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4835-72B4-B4AF-3782-A46C9478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B907-9457-8EB3-83B7-366BFB15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B084-3775-DF56-C6F5-F0A915DB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2C4B3-44CD-D5EF-2281-60048143B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E249-34A9-E7F0-3285-0EDF6FFC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4498-468F-04D0-31CD-F1588CB4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7464-0826-2E63-C8AB-4964B4CD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5277-1FAA-CF18-584F-454481D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86AB-9176-3CCB-8622-083AC70C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9B42D-61D3-8CD3-A330-802189A7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23640-9B4B-F62C-B0FA-45F61D5C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995F9-0899-5088-21F9-9AD5A7167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5FC1C-DFF4-F9D1-F3BD-4519732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C8CD-569F-85DA-4A9D-5A4C4D6A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D96D0-3C6F-1D6C-DFA6-E635F9E0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C991-7AC6-FD12-6752-2B243E5E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D9F2F-0071-D461-CE7C-DA9F23F4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CB6F4-DBED-8EEA-4A93-17ABAA58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E063-11B6-59CF-5377-F0E38D37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43B-4105-7E64-BB29-B892F44D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63FC4-FE4E-D737-6131-5165AFD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DFA6-08CA-8E74-064F-A9398E51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9F5E-BD34-C4AD-012A-354E4C2B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A964-521B-6800-41B8-BAAE7E38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0FA2C-4A9C-A7CA-246E-E719220D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79CF5-94B1-1AE2-E05A-CF48F897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E537D-B705-2859-EB9F-E6352898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91F00-34FB-B7BA-1426-9F546DC5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8E7-13F9-8FDC-EA92-E1C7B306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230CB-07B0-1736-C18C-7CE063326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E1E06-12ED-9F65-CE7D-37123AC0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5F1E-04F4-DDFF-68F2-2A82171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B2CC-E6A5-AA6E-B556-795B3B94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26F1-49CF-092F-DDB5-536CFB56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005CF-AC36-8064-12A2-3A746458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E29A-D06C-2657-58B2-6133B07C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6866-B364-4635-8581-60ADCCCD1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AA7D-7044-4BEE-BB35-54C68521FCB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BCC0-718E-09FD-733A-9AFCABC4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561D-5642-197F-5BAC-95075792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F279-ACFE-4152-9264-2893849D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FB5-54FC-9710-ACFE-93CFD3D8F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4F15-BABB-90E0-4410-D38B5DE90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698)">
            <a:extLst>
              <a:ext uri="{FF2B5EF4-FFF2-40B4-BE49-F238E27FC236}">
                <a16:creationId xmlns:a16="http://schemas.microsoft.com/office/drawing/2014/main" id="{A74F24C7-4043-F646-A4FF-01DE3F9E28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699)">
            <a:extLst>
              <a:ext uri="{FF2B5EF4-FFF2-40B4-BE49-F238E27FC236}">
                <a16:creationId xmlns:a16="http://schemas.microsoft.com/office/drawing/2014/main" id="{C8065272-E469-2ACD-3C57-39DB4C5D6D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29)">
            <a:extLst>
              <a:ext uri="{FF2B5EF4-FFF2-40B4-BE49-F238E27FC236}">
                <a16:creationId xmlns:a16="http://schemas.microsoft.com/office/drawing/2014/main" id="{F772949B-285E-255C-7EBB-704B492567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32)">
            <a:extLst>
              <a:ext uri="{FF2B5EF4-FFF2-40B4-BE49-F238E27FC236}">
                <a16:creationId xmlns:a16="http://schemas.microsoft.com/office/drawing/2014/main" id="{FEB0D4A5-F54D-4AAD-675C-0B76462F6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33)">
            <a:extLst>
              <a:ext uri="{FF2B5EF4-FFF2-40B4-BE49-F238E27FC236}">
                <a16:creationId xmlns:a16="http://schemas.microsoft.com/office/drawing/2014/main" id="{51100BBE-549E-9E15-8A98-02EEE79B72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6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48)">
            <a:extLst>
              <a:ext uri="{FF2B5EF4-FFF2-40B4-BE49-F238E27FC236}">
                <a16:creationId xmlns:a16="http://schemas.microsoft.com/office/drawing/2014/main" id="{BAF1E445-677D-81D6-CFD8-902FF266F3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67)">
            <a:extLst>
              <a:ext uri="{FF2B5EF4-FFF2-40B4-BE49-F238E27FC236}">
                <a16:creationId xmlns:a16="http://schemas.microsoft.com/office/drawing/2014/main" id="{C0A34410-81B2-BE04-0788-2B380DA3AD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2022-09-19T01:00:55Z</dcterms:created>
  <dcterms:modified xsi:type="dcterms:W3CDTF">2022-09-19T01:18:44Z</dcterms:modified>
</cp:coreProperties>
</file>