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762E-9521-C9B1-40A6-560BC430B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8053C-1E2E-7E2C-5A5E-06783F20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0F3B-E269-F576-D64F-4A5E161A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2E334-B438-480D-C500-63C4C59A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40208-A3E5-ED90-2C85-C506F361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9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E3BA-0DEA-8825-33FE-CDF80294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993E3-B222-B4E0-9B4A-40DAF956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BDD5-7FB4-BFD0-2819-89375372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A4B5-F0D9-946C-C789-AFD35B93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1555-54F8-10CB-0C2F-3578DEE0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5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0C254-4046-B1EC-97C7-404AAFB5F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75CFA-AF47-051E-B9F9-1EA230964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6A94-4199-E3A3-39C7-ABD49859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5FF1-0402-08B8-C350-A390F80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CE70-3F68-E3A9-F7FF-0771D735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93E1-3941-003E-89C9-6F24B46C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C2A2-8F81-43D2-9909-A7BBC29A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92EF4-4A4F-75F7-1133-587B558E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DEDA-7C2C-5E95-3C8B-DDDFE8B9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407D-0840-537D-BC7B-DF847A9A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13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8FC5-EF74-3A5F-21AF-6C9B463C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B357-6314-7F44-776C-7D20D5D2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9BE8-14AD-BA96-9E4C-22AC6B99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44CD-6F12-8F6B-83DC-B9232282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6B44-DA63-9611-1EBC-CC197386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6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D7EC-872B-145F-4976-61BB1CC9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6C18-8F28-D834-E921-26B6BBA4D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B1958-2707-6901-4C3E-CB986BF8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2A22-34F6-0A16-E1B1-D725F5FC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DA1E-5A17-0DE8-0D2B-6E862C98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3AD4-C1C5-ACF3-D4FB-01F2FA77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8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E58-8DD8-84AA-BA43-B6F0F5C8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A6A72-9829-9B6A-94BF-86050DD5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1CE4E-3B6F-A227-59D2-419E4DC9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C398A-EFA1-60BA-0BCE-7842E937A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E7EE-D179-BC72-BF05-A2CB6A108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F1CCF-B24E-86C7-4DAC-B53C06F1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693C9-A5EB-BB89-D62B-3747AEDB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28213-A3B7-0A4C-AC72-75EA7877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A6B-AA34-B9F1-A534-5F0D31E3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17EDD-EE5A-DC54-533A-C1F104B0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3055B-2FFC-ADCC-F933-0AABF7FC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38207-9186-4343-901A-0CB06763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4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083B-F2EC-0874-53DE-EF84568D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681F5-31AD-0BFF-603D-16384986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374F-072D-FCC4-2727-10D8E5B3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1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D5B4-2C70-AE79-99B3-7AA8C887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A2AD-6215-E36F-565A-3F6287D5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AC20C-6D5F-1DA6-293F-BEA4C0FEB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04AB-3E16-4E96-38E3-240D7AD4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92889-AB0A-4BA9-6B4D-0B9E9F4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AF8F-CAB6-0F9E-2D85-5C919A3C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9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E926-BD06-8C66-CA8F-949F9E22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12DB0-A02F-15AB-482D-22655EE82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EE1E-FA59-95F0-66F5-CF6DA3527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C1FC-5628-B9A0-220A-DAE74941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4D8B-F643-D999-C989-772DC1EF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97C8-50BC-C63A-80A0-5593BB8B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7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73792-07CF-106D-3FB2-E669FA2A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F3C71-B4EB-A83C-3EC2-63D76F644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EF1A-6840-4E7E-86AC-9FB87DF53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893E-B8B5-4901-971D-6B566E545DE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6DED-8063-64EF-E780-BFA3EF03B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0C1F-9A80-CB8E-DA51-EA311341C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C2C9-69CB-4836-A7AE-30580AC8F4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59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3C3-E53A-DBAB-952F-A4F9822D7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5D60D-8053-27EB-915E-844DBA2CC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by P.Samatha Ramakrishna</a:t>
            </a:r>
          </a:p>
        </p:txBody>
      </p:sp>
    </p:spTree>
    <p:extLst>
      <p:ext uri="{BB962C8B-B14F-4D97-AF65-F5344CB8AC3E}">
        <p14:creationId xmlns:p14="http://schemas.microsoft.com/office/powerpoint/2010/main" val="389701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75)">
            <a:extLst>
              <a:ext uri="{FF2B5EF4-FFF2-40B4-BE49-F238E27FC236}">
                <a16:creationId xmlns:a16="http://schemas.microsoft.com/office/drawing/2014/main" id="{D43535E9-3CCA-7950-F51B-E249A1E91E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8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76)">
            <a:extLst>
              <a:ext uri="{FF2B5EF4-FFF2-40B4-BE49-F238E27FC236}">
                <a16:creationId xmlns:a16="http://schemas.microsoft.com/office/drawing/2014/main" id="{1EB7285A-08F1-D9B2-E621-6C94F32C05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1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85)">
            <a:extLst>
              <a:ext uri="{FF2B5EF4-FFF2-40B4-BE49-F238E27FC236}">
                <a16:creationId xmlns:a16="http://schemas.microsoft.com/office/drawing/2014/main" id="{73D80D10-4B13-BCA9-4EDA-AC87890038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5786)">
            <a:extLst>
              <a:ext uri="{FF2B5EF4-FFF2-40B4-BE49-F238E27FC236}">
                <a16:creationId xmlns:a16="http://schemas.microsoft.com/office/drawing/2014/main" id="{E93142E5-528F-4BF1-1589-8B49E0084E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1</cp:revision>
  <dcterms:created xsi:type="dcterms:W3CDTF">2022-09-17T13:56:40Z</dcterms:created>
  <dcterms:modified xsi:type="dcterms:W3CDTF">2022-09-17T13:57:16Z</dcterms:modified>
</cp:coreProperties>
</file>