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1582-D5DB-9026-C161-1FCE5AFB8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22DF-E192-857E-4B67-91287D75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EB55-F64B-B9A3-3FCC-FDDCB52A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3990-9481-52E5-9172-D97FBFB1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53D3-6B76-39F6-DF06-C7C96452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0BDB-6FC6-414A-F73A-E2291EF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BFFA8-C476-DF65-A656-55F021B32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D049D-87BC-DEBF-4F33-A1329C0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B7CA-C288-DD28-A565-6E68BC5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89F1-BEB5-7C39-5D9B-D8C08CF7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5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1E1E0-6B88-C1AC-C5DD-B132A2ED2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A000-785E-2E1B-2D60-79826EFD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807-AC54-D983-44C1-7D511E2D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D8CC-B7DE-F9F5-21BB-3D968CE6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E34A-84EB-1843-1B18-2C22547A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FA35-7688-FAD7-E936-55AE893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92F9-50DB-C5AB-D2D2-3A7A011C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BE50-6914-C15B-A036-D1A5E9E8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F5770-BCEC-194B-6098-DBC25242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E3BD-7177-E021-3441-392C0D63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A29B-C81C-A924-DA6C-4CDA8422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2556-EE28-9788-707B-D3CC365CB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0418-81C6-2D96-A9EA-55E1C5A5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AA95-462D-50F2-8FEA-28F2E5F8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B1B9-CF91-19DE-336F-C161C683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6E32-A246-25D0-F3EC-00B601D6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F974-381A-0566-806F-681090283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07B3-7FAB-B26F-9820-C51418854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69604-BABE-53E3-C8BA-1643006F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CDE9-31AF-640C-2024-098F3804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E82CF-5067-41A3-0089-0FE5E5FD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4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57F9-B517-96CA-4713-54AC8318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DA2D-1738-863A-7C92-BC060357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5C716-C161-A9D7-547C-C9C11668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5F724-3014-008A-95D1-6B2E18F0F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2FF7F-B6BB-8B31-B692-A53E65578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F7397-4088-A825-D081-09567EEE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BF2C7-BEDB-5F4E-B852-EB5E5742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CD57E-EB8E-7CE0-E376-C240106D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5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65-8164-03C2-F7C2-9E814EFE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E7455-4765-7442-79FA-76FC39D6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E2CBF-7271-8FD8-D6F2-924964C5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ECC48-9779-E71C-5E6E-9F90D5B7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AB4A4-F5B2-4C03-07B0-67A2F5FE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AFD35-06B0-E061-22B2-D674ACDE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0DDD8-355D-679D-D1A4-1E47687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9CD7-579E-A32F-981B-2220188F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B128-3379-1733-0E98-33FB1E93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AA556-05AB-ACD9-13D2-1565D434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521C-C8C2-8956-E89E-BE7CF633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AE2D-72CA-A506-0BCE-A8043CF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FE708-FE31-D0D6-2364-05C65F83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31C3-1699-F4EB-3158-CFB13E30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F1C40-4FE5-EC8A-FE37-004170C0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E718C-B2C7-2D05-74A7-4572222C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3827-2057-25B9-A49F-8294E595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765A-3797-6016-D786-59E45F03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A57CC-65DE-1F77-4A47-8382B5D0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20010-24B5-0998-339B-DB979DDF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D676-8AFD-941D-07C2-BB6FC3CA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90AC-9F2A-31D9-F0F7-AC16C129C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5CD8-3463-47CB-B332-D6A06E6D12D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456E-0928-D216-3657-2B0651A69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A8B8-1374-78AE-7137-42CC3723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AE22-47B7-4F12-88CD-1C4512E5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51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BBB6-8612-5669-AC72-84E8D5E51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55DE7-AEB7-975A-19ED-C3F155594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25387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036)">
            <a:extLst>
              <a:ext uri="{FF2B5EF4-FFF2-40B4-BE49-F238E27FC236}">
                <a16:creationId xmlns:a16="http://schemas.microsoft.com/office/drawing/2014/main" id="{5D956803-B626-5038-D71E-D78D7C05E8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037)">
            <a:extLst>
              <a:ext uri="{FF2B5EF4-FFF2-40B4-BE49-F238E27FC236}">
                <a16:creationId xmlns:a16="http://schemas.microsoft.com/office/drawing/2014/main" id="{6A404D65-AD2F-4705-067C-2D0500A0CB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038)">
            <a:extLst>
              <a:ext uri="{FF2B5EF4-FFF2-40B4-BE49-F238E27FC236}">
                <a16:creationId xmlns:a16="http://schemas.microsoft.com/office/drawing/2014/main" id="{61AE53FE-35C0-A285-E6E6-E93E0986E0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0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1</cp:revision>
  <dcterms:created xsi:type="dcterms:W3CDTF">2022-09-19T01:23:01Z</dcterms:created>
  <dcterms:modified xsi:type="dcterms:W3CDTF">2022-09-19T01:23:24Z</dcterms:modified>
</cp:coreProperties>
</file>