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70" r:id="rId3"/>
    <p:sldId id="258" r:id="rId4"/>
    <p:sldId id="259" r:id="rId5"/>
    <p:sldId id="426" r:id="rId6"/>
    <p:sldId id="260" r:id="rId7"/>
    <p:sldId id="427" r:id="rId8"/>
    <p:sldId id="261" r:id="rId9"/>
    <p:sldId id="428" r:id="rId10"/>
    <p:sldId id="262" r:id="rId11"/>
    <p:sldId id="263" r:id="rId12"/>
    <p:sldId id="429" r:id="rId13"/>
    <p:sldId id="264" r:id="rId14"/>
    <p:sldId id="430" r:id="rId15"/>
    <p:sldId id="431" r:id="rId16"/>
    <p:sldId id="265" r:id="rId17"/>
    <p:sldId id="266" r:id="rId18"/>
    <p:sldId id="433" r:id="rId19"/>
    <p:sldId id="267" r:id="rId20"/>
    <p:sldId id="268" r:id="rId21"/>
    <p:sldId id="434" r:id="rId22"/>
    <p:sldId id="270" r:id="rId23"/>
    <p:sldId id="271" r:id="rId24"/>
    <p:sldId id="435" r:id="rId25"/>
    <p:sldId id="279" r:id="rId26"/>
    <p:sldId id="280" r:id="rId27"/>
    <p:sldId id="43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0711-53BE-4DEC-9966-4149BB3D0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2557C-B0E7-46C0-BA7E-A870C5238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96ED2-26A7-45EB-9ABD-23EE1239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0427-1F66-480B-B9CB-B228043F2EF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D62B7-9797-4A97-A14A-850DE38E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1C07D-50FA-4915-BA33-705AE8F5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447-3363-431B-8335-C7B862A53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17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6CE9-7D8E-41CE-8062-0DCFD32B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03645-E4AE-4AF9-A924-97AC644D7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8A383-F696-4D23-ABF9-D98A7803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0427-1F66-480B-B9CB-B228043F2EF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6C961-6674-4F15-9877-FEA69970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39D08-AC2E-443F-91A9-AEA2AC9C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447-3363-431B-8335-C7B862A53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45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375CA1-0DC1-48B8-878F-6B60247C6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5C970-97FE-49F1-B832-58473695E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1452F-9A2E-4400-AF4E-F664023B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0427-1F66-480B-B9CB-B228043F2EF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39429-022E-4800-9400-7F144B04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1B225-2923-472D-A2BA-29E0A279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447-3363-431B-8335-C7B862A53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22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4F75-38C7-4DC6-9C0C-2A1EA439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11080-E525-4971-8124-343D52AF7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36E1F-A576-49B4-8355-F7C5D8DA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0427-1F66-480B-B9CB-B228043F2EF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490A4-1880-4962-9FC6-9D9421E9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7A0CF-48AE-4CBF-9557-F4FD94FE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447-3363-431B-8335-C7B862A53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75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3C2E-ACB0-42EA-93D6-DB8A243D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F8DA8-56F7-486E-942F-5956D3DC5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A4AA2-67B6-4F1F-86DC-A2DC1832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0427-1F66-480B-B9CB-B228043F2EF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957FF-57C9-425F-AD64-806EC7C1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78631-278D-4977-9458-6E5BAB90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447-3363-431B-8335-C7B862A53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5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BA4E-D347-41AF-BD6E-543272C1C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20792-209D-4C6C-A00F-E25F61298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AE940-D84A-44C4-B412-F33F6EF42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F4F7D-C212-4FA4-82C2-8295DBD7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0427-1F66-480B-B9CB-B228043F2EF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D88A0-EFBA-4ED1-97FF-158D2ACA5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F4EC4-DDA3-4F97-9BCC-0AC6EB2F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447-3363-431B-8335-C7B862A53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12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27CD-6099-4566-A626-CE87C19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F6B86-27D6-42FB-81D0-AC22FECE0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C5198-0BDD-427A-BB04-FAB0DF37C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3FCC3-B879-4A6E-8B9E-B2B74E581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0B997-6385-4F76-8658-AF8425C0D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35E1D-5840-47AE-AD67-25ED676A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0427-1F66-480B-B9CB-B228043F2EF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968EF-809D-4D85-892B-A540BB95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125A14-A7CA-42D2-8D1F-A520EF0D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447-3363-431B-8335-C7B862A53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3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8EF29-558A-4F2B-B66B-BA75366B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89181-B9B6-4F53-B968-074E0818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0427-1F66-480B-B9CB-B228043F2EF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C381D-4218-4300-B884-225F066F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03F6B-E761-43D8-969A-C8CB2C25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447-3363-431B-8335-C7B862A53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1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BA719-D851-4853-A910-88E61CE5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0427-1F66-480B-B9CB-B228043F2EF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73818-5A04-422C-B037-C28AA687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9C646-E365-4C3D-AF41-C9EC3AAC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447-3363-431B-8335-C7B862A53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82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5F41-086E-4CEA-9CB8-79C8D7F3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6C23-E226-4002-B718-ED99B8306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E1A7-534C-4414-ADB5-AE5AC446C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E3439-1D8D-4658-A2D5-64B1E6BF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0427-1F66-480B-B9CB-B228043F2EF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F199B-6074-4656-B7AA-3F777087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8834E-2689-4E72-AE11-3FCEBEDF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447-3363-431B-8335-C7B862A53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84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AA25B-A918-4E4D-9B97-CBAD3161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3DE7B5-A2A2-4F89-851E-44E1A08EE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5064C-60F9-4A7B-8A55-7EDDAD724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EEEDD-B89D-417D-B957-5EE9CC1A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0427-1F66-480B-B9CB-B228043F2EF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99F1C-91E5-486C-A680-F5C19E55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7C94D-0333-47FB-A140-B386B5F7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9447-3363-431B-8335-C7B862A53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70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CA08B-F97F-4129-B080-F74088AA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E837E-69E9-40E5-9C11-2E56C1A21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54064-9D82-4510-9701-1797C25B6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70427-1F66-480B-B9CB-B228043F2EFB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8539-E5D1-44F1-8285-0940E6B61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683E5-3FFE-4F56-A01E-09D944475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49447-3363-431B-8335-C7B862A53A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54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E8AA-45A1-4EFA-8B13-39E13881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E3AAC8-A6E3-47BE-95B5-D73B60A4A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75" y="1867694"/>
            <a:ext cx="73342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39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0EE7-B068-44A7-AB27-46842295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7FB376-98C2-4626-B726-5962B6DA1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612" y="2026150"/>
            <a:ext cx="77247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76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31C4-3061-4AD1-92EC-B6E600D6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C5B307-C5EF-4DC0-AC09-F06E95DE4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50" y="2086769"/>
            <a:ext cx="77343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8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C2BD-6F86-4BE4-8B1B-79BA28E5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B8317-165E-4AEF-8268-30360CCB8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finally we have badge on the navigation bar which is like e-commerce application so as you add items in the shopping cart it shows the total number of items in the shopping cart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but in this application it behaves a little bit differently it only </a:t>
            </a: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shows the number of counters with value greater than zero so currently we have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three counters but only the first one its value is 1 and that's why we have one in the navigation bar if I increment the value of the second counter now we have two in the navigation bar so this simple application exhibits patterns that you see in a lot of real-world applications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94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98E2-8666-4CF2-B4D6-B9CCD1A4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3E9FAA-3F5C-4124-9265-B847D9E6E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137" y="2086769"/>
            <a:ext cx="77057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93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4D8A-89D1-49E7-9EAC-0973E20D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35F86-7FD1-4C74-8A3C-E831897D2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creating a new project from the terminal or command prompt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let's run create-react-app and give our application a name counter–app </a:t>
            </a:r>
          </a:p>
        </p:txBody>
      </p:sp>
    </p:spTree>
    <p:extLst>
      <p:ext uri="{BB962C8B-B14F-4D97-AF65-F5344CB8AC3E}">
        <p14:creationId xmlns:p14="http://schemas.microsoft.com/office/powerpoint/2010/main" val="1759676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98E2-8666-4CF2-B4D6-B9CCD1A4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3E9FAA-3F5C-4124-9265-B847D9E6E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137" y="2086769"/>
            <a:ext cx="77057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46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C2C2-8BF8-4466-8100-759C7BA8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FC1D1B-116D-4878-A2BD-BBA2E084E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612" y="2015331"/>
            <a:ext cx="77247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32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75AB4-2266-4BD9-AFBB-E3221BB0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F3B859-D7AA-4985-A023-0FAE96B1A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137" y="2086769"/>
            <a:ext cx="77057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45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BACF-565A-4471-A24E-4A395E62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8CA17-1633-4261-8A0A-8D38D7998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 to this folder counter app</a:t>
            </a:r>
            <a:endParaRPr lang="en-IN" dirty="0"/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start the application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087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C20B-0B1D-44C8-81C3-6D16DC7B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2328E1-131A-4468-A482-94C11A7A5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50" y="2058194"/>
            <a:ext cx="7734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4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1F60-5A1D-4B34-A96A-1125531F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2999-514D-4D6D-91F5-4E7512302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explore react components in detail </a:t>
            </a: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</a:t>
            </a: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we're going to use some modern JavaScript features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139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E1EC-2EA2-4EA1-BC2F-498A814E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FCFD2B-6015-4E72-B7B8-A67D4CD06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512" y="1939131"/>
            <a:ext cx="70389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0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090B-9799-40BF-A0E1-4C0A1D45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F2137-B38B-4B6E-B69D-8C1B8D185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now here in vs code the first thing we need to do is install bootstrap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case you are not familiar with bootstrap it's basically a CSS library that gives our applications a modern look and feel 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install bootstrap we need to go back in terminal 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 if you look here in vs code we have this shortcut toggle terminal on Mac the shortcut is ctrl+ backtick </a:t>
            </a:r>
          </a:p>
        </p:txBody>
      </p:sp>
    </p:spTree>
    <p:extLst>
      <p:ext uri="{BB962C8B-B14F-4D97-AF65-F5344CB8AC3E}">
        <p14:creationId xmlns:p14="http://schemas.microsoft.com/office/powerpoint/2010/main" val="172345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313F-0A0E-4CA2-9588-B4A139AE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C887AE-178E-4002-A9FB-5C48F1DF0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012" y="2043906"/>
            <a:ext cx="74199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98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7BCC-7A80-4409-AD2C-C53A232E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2C6948-62F0-480B-90FF-DC93355EC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012" y="2062956"/>
            <a:ext cx="74199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32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4143-08C1-4A6A-8440-797F4BE8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6E790-3BC0-4D59-B1D0-73B56709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 let's open that up here so here we have an integrated terminal we can run NPM install bootstrap make sure to install the same version I'm </a:t>
            </a:r>
            <a:r>
              <a:rPr lang="en-I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gonna</a:t>
            </a: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install in this video so version 4.1.1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293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C5C1-B2A7-4BCB-8EB3-A65E37FC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1E270E-55FF-4265-A375-E1B95F4E8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487" y="2153444"/>
            <a:ext cx="74390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39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937E7-B27E-4275-AC0A-D701B5C3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16A7F4-0071-4E72-8578-F3F738020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137" y="2010569"/>
            <a:ext cx="77057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90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2B7E-4FF3-4281-AF62-2EECFA92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C5EC6-8E90-46D1-8CCF-0292C2664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finally we need to import this in index.js 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save the changes back in the browser you can see the font is changed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98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E87E-E9CF-4837-8783-FEE63CE2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CDBC91-D080-461D-9C55-F6D6D361F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900" y="2058194"/>
            <a:ext cx="7696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2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1345-6492-4900-BB01-8C2DCC45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21F482-B2AC-4478-9624-4E2F66DC2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850" y="2282031"/>
            <a:ext cx="69723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EB75-5F2F-48C2-9C5F-8BD1A7D9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91EE-B330-48DD-9640-7C7E2C3E5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actually the pattern behind items in a shopping cart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imagine each row we have here represents a product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we have the quantity of that product and the shopping cart we also have buttons to change that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quantity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 that if the quantity reaches zero this decrement button becomes disabled </a:t>
            </a:r>
          </a:p>
        </p:txBody>
      </p:sp>
    </p:spTree>
    <p:extLst>
      <p:ext uri="{BB962C8B-B14F-4D97-AF65-F5344CB8AC3E}">
        <p14:creationId xmlns:p14="http://schemas.microsoft.com/office/powerpoint/2010/main" val="421716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6017-DBA1-4E2F-8C46-4A2DCA33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F46436-92EA-4A8E-909C-1C3F17E49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687" y="2048669"/>
            <a:ext cx="72866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4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15D1-227F-4183-BD07-9870753B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AD7DB-D07E-42C4-A765-9D6F47599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we're displaying the quantity in a yellow badge 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 you will learn how to render content dynamically 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to apply CSS classes dynamically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15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8FDA-9C8C-4E74-B2D8-43B6E53E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AD8E7F-FA13-4594-A115-182EFBB9A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612" y="2086769"/>
            <a:ext cx="77247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F210-DA35-4D39-81CC-BE6F28D9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6486-96C8-4E54-A0AC-D58745130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also have this delete button for removing an item from this list 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also have another button for resetting the quantity of all the items to zero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01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399</Words>
  <Application>Microsoft Office PowerPoint</Application>
  <PresentationFormat>Widescreen</PresentationFormat>
  <Paragraphs>26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P.Samatha Ramakrishna</dc:creator>
  <cp:lastModifiedBy>P.Samatha Ramakrishna</cp:lastModifiedBy>
  <cp:revision>102</cp:revision>
  <dcterms:created xsi:type="dcterms:W3CDTF">2020-12-02T08:39:08Z</dcterms:created>
  <dcterms:modified xsi:type="dcterms:W3CDTF">2020-12-13T09:26:14Z</dcterms:modified>
</cp:coreProperties>
</file>