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59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C990-E242-46BE-A10B-32DDC61B1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82E34-2740-4470-BB80-DE79E4A1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DF2C-B9CA-4C30-9E70-99805B06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1669-8DC2-46CB-BADC-2B6DCF01249A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42C06-C1F8-4F01-A66E-FF7E74E9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1F2C3-07AF-4717-BAD4-69943766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687A-B01F-4183-8E53-32C5B289C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92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4356-5058-479A-B23C-C20EBA79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03792-0B79-4889-9852-F758BDE21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CCDD8-BB2A-406E-9A3A-A2912BC9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1669-8DC2-46CB-BADC-2B6DCF01249A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7D11C-81ED-404B-8205-CF92BF51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A9CEF-CE02-4592-A695-816A83AA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687A-B01F-4183-8E53-32C5B289C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27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E67DC-F0F0-40D3-8CCA-ABA7C2E65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1E8BD-ACD2-4B3A-A61B-01BAEDF46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13926-8C8E-4DDC-9A65-11C0A046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1669-8DC2-46CB-BADC-2B6DCF01249A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3A145-3AC9-4904-A3C6-5DC48CE0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3B0C2-47C0-4413-8FB1-F83E0FF7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687A-B01F-4183-8E53-32C5B289C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69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1670-B82B-47D7-9E6C-A71AB6DE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106AD-A5F4-471C-B06C-B36B6BF52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02FD6-B590-4DC4-9AFD-F09C845A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1669-8DC2-46CB-BADC-2B6DCF01249A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90F6-6714-4D93-A1DE-38F5A984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FDA93-EFC5-491C-9F4B-E32F80B9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687A-B01F-4183-8E53-32C5B289C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62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6A02-6162-4868-8BC9-A72D2765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E4E5B-D5D1-4CC5-B498-AFFF2F4F9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7442-9A2D-49C7-BFB6-C91B44E9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1669-8DC2-46CB-BADC-2B6DCF01249A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1ACC9-118E-4772-9B85-83891CD0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066D5-1798-41FB-A65A-2CD0456F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687A-B01F-4183-8E53-32C5B289C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56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51E3-BB2F-470D-BA3A-2B941962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A9980-36D5-4C04-9C7E-80387EB03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5309-E043-48E4-9529-A2437C35D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5D970-63E6-4582-92E1-5EA14FFF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1669-8DC2-46CB-BADC-2B6DCF01249A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6682E-5AEB-43EF-BA46-54E59444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EEAF6-B041-4F0A-A18E-85BA75F3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687A-B01F-4183-8E53-32C5B289C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7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5031-FF0A-4F1F-95A4-EF150101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794DF-746F-47D6-8A4C-25C921BB7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D63A2-0A0E-4383-9BD4-C3D311BD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D43EE-0D6A-477B-A86E-23ED9D822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25E83-2FF3-4788-A657-0272096DE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FA530-05D0-4D97-A0B8-E56F71A2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1669-8DC2-46CB-BADC-2B6DCF01249A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1DD39-8269-481F-B04F-E705EF2D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7EE5A-3E21-485F-BD0F-067F7CDA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687A-B01F-4183-8E53-32C5B289C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9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976B-3A8C-410A-A2BE-80245D7D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8DDC2-D841-4221-9532-8A82538C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1669-8DC2-46CB-BADC-2B6DCF01249A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412CC-26A2-41E8-8109-3403F6FB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EDEBF-1D49-441F-83C8-81F85496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687A-B01F-4183-8E53-32C5B289C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20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205DE-5B68-468E-A549-56BBB5D7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1669-8DC2-46CB-BADC-2B6DCF01249A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21D4B-D707-4B3D-933B-B1F4816B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0E03C-2B28-4F77-98B2-6347CB63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687A-B01F-4183-8E53-32C5B289C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59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C449-5815-4C1B-A7F0-290303C3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3908-2E2B-4710-BFA1-432D08B0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61191-8EEC-4746-8AC5-AF8547FA9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B320A-D409-4C01-8EB9-A770F73A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1669-8DC2-46CB-BADC-2B6DCF01249A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14085-0A41-4ED7-B8C4-ACDA6D1A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263D8-9A2C-4F04-B6F9-11BB00F1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687A-B01F-4183-8E53-32C5B289C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01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C21D-1FC4-41A8-8949-4D721C01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21B90-9E37-46B4-8083-6B1B50FA1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24024-8026-46F7-9A34-520D5E04C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F612C-2E45-46BF-ACBC-84F66552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1669-8DC2-46CB-BADC-2B6DCF01249A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84184-2153-4EDA-8FCB-90333345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39DDB-24EC-4DFC-9964-63A6A365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687A-B01F-4183-8E53-32C5B289C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37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FE7B9-4A38-408D-BF58-6E9FEC29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39AD4-F7A3-410D-A6F5-AE58A736F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6F47-37EC-4276-9A02-7D8B7D2B4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11669-8DC2-46CB-BADC-2B6DCF01249A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3E87A-511B-4528-ADBE-1F8754966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7FED3-8D4C-46BC-A9C8-B3BDD6A5E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1687A-B01F-4183-8E53-32C5B289C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79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895C43-D2AD-400F-8022-284643F0D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2847975"/>
            <a:ext cx="41910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20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7C6520-3283-4945-A55C-64E311C1B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795337"/>
            <a:ext cx="89439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9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ABC482-E974-4711-99F4-0852A1042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838200"/>
            <a:ext cx="88582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67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EA018A-F684-4AEF-8E91-FED108218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923925"/>
            <a:ext cx="97345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36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313DF7-98AA-4EED-ABEB-6B5EA512B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947737"/>
            <a:ext cx="97440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9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ED0BAB-C0F0-48F6-BF6D-02A68DCC9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838200"/>
            <a:ext cx="89058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4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840C40-B3C1-408D-B934-568337AD1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800100"/>
            <a:ext cx="88963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50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C3BF93-78E9-40A1-8F10-6DA1F9324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690562"/>
            <a:ext cx="92678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50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D34CC0-F7DF-40C3-AC3E-19CE24DE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838200"/>
            <a:ext cx="8915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72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994053-F917-438C-88E2-4CEB84DB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704850"/>
            <a:ext cx="93154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7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DFDB93-36BA-4A8D-B443-1728B62B4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990600"/>
            <a:ext cx="97440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3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8147CD-BCC0-492A-ADA2-9E3A2CCB9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871537"/>
            <a:ext cx="88582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2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FF5919-B6BD-464E-88F6-669188DB8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819150"/>
            <a:ext cx="89249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1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88CCBE-69B4-4A65-9DA1-C703CEF4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847725"/>
            <a:ext cx="88677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8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8C84BE-9140-485E-8FA7-92EA5B7C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814387"/>
            <a:ext cx="89725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7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881E45-AD85-4477-9714-CB2EB8C87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804862"/>
            <a:ext cx="89535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9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B223BB-6C7A-49FC-87A9-35C15F5D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771525"/>
            <a:ext cx="89249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7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50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A7F582-B34F-4524-BC63-0B40E982A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776287"/>
            <a:ext cx="89058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5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P.Samatha Ramakrishna</dc:creator>
  <cp:lastModifiedBy>P.Samatha Ramakrishna</cp:lastModifiedBy>
  <cp:revision>5</cp:revision>
  <dcterms:created xsi:type="dcterms:W3CDTF">2020-12-13T09:41:53Z</dcterms:created>
  <dcterms:modified xsi:type="dcterms:W3CDTF">2020-12-15T01:40:48Z</dcterms:modified>
</cp:coreProperties>
</file>