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8A58-1883-4E85-B8A9-26AF43327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61E70-96BB-4D9F-BBF3-5B3ACC922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712-1CF2-404F-9DF9-1F86794B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AE6D-C512-4BFE-A19B-C7DFF89C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F920-5EBF-46D2-9F60-4BB3C351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5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ECC9-0527-4B29-B95E-6E22E73A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B07FF-0A98-41AF-9EEA-F455C65A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A26E-B3A2-4F41-A0F2-ECDDBC7E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287D-BAE2-4B29-871A-3558DBD6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8CA8-B142-414A-9693-04317004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115EB-FFA3-47DB-B27A-8CD306D30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C29FE-7308-4C51-8114-B15BABD35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C3729-A7DA-472A-91C4-0C45F7CF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4A8C-C86C-4736-90B6-4AA0B9F9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E76C-F17A-447D-BF87-12F26C12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8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5E89-9DF2-4D4E-A416-7075533C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7A44-6083-4BBF-9ABA-5055BE33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AEA99-2B8F-4BC2-8F5A-C0F7484C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2A4A-1424-487D-82FD-A1386B8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05E3-5A4C-4DF3-ACD7-0AA0AB3A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FF58-0560-47C2-92AA-D9FA4807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74B6-CE0E-4858-B584-698EDCC2A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1F112-6A1B-41E9-B196-299DE9F4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7C59-574C-4AEC-8F4E-869B1DAE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40B04-E632-41AF-94B7-A6A8E1B3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9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9E3-C0EC-4363-AC6B-C8CB6442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AC72-6659-4498-80CE-0EF9EA12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BDDA3-E8D5-486D-9F8A-093CAA37E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ED100-F24A-4A61-8893-729F1BA0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B4E92-F624-43FE-8DB2-C12C5342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10FC7-5E03-4458-A4D3-17711E62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2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8B48-BE31-47ED-BC3B-D94C2CA5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71CF-8E6F-47CB-88A7-7C44E01A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43107-CE3D-4EFF-9315-44243FC3B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4998D-891A-440F-AD47-A19FA2D86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6E47D-9B04-4663-93EB-7D6556FF7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E9B2A-76B8-4F45-9F37-003AF36B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D12D3-616F-49D1-900E-C52F5BB4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1F949-F326-412F-B723-058391F9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1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0926-6AD7-4A10-AFF6-24BE3814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E9EA9-9A1A-4F28-98D4-57487606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42D61-6218-4E9C-ADF6-8D1B45E2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27D9-B1F9-4374-A0DC-47F33CAB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4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B1386-61D8-4FD3-A694-2E2384A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DD23A-0025-4155-ABAF-BA6CB97A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A8E6-4FCC-4A38-A186-A763DCF6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7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B015-09F2-47C4-A539-0E5EDA20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EE7B-0241-437A-8EAF-EEC22B8E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CB39-6C10-43BB-942E-0A7CB4E10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3FD65-B74F-4B5E-8F9D-8CDDD5AB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60725-7898-4180-BB80-2A2E75D0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94B79-5198-4F41-B7F5-C5D4611C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AD40-D690-42FB-A71F-F2FABB3F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005FC-032E-4605-BF58-8C7A10B5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8CBF5-731C-4451-B975-D717D1244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151C-9887-4A8C-82C7-61310C0C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4B854-57E9-48E4-B607-7391C7F2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08A3B-493D-46C7-B05D-C279EFB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3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D829F-F582-407C-8A69-C8C96106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86083-DC48-4DD4-AB2E-5DF643C8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560A-712D-4237-9E2F-59AB68BF2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5C0E-55E0-42BA-8FF8-38EA0841355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72C8E-07BC-46CA-9294-6833145CC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AE9EF-05E1-40C8-BE7C-FDEE76004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D3DA-9D9B-4449-A872-BD37E5A47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82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9F29DB-353F-49B2-9560-856447D7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2800350"/>
            <a:ext cx="5495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2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952BA6-6892-4597-B6B0-D1536071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690562"/>
            <a:ext cx="93154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2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E704D3-879F-425D-928F-C94F56BA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804862"/>
            <a:ext cx="89630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4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1CB941-38F5-4FD3-ADDA-35D6DB59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85812"/>
            <a:ext cx="89058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1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EEF0F0-E819-4F6E-A942-DD607D9B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814387"/>
            <a:ext cx="89630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D32891-DC32-4E6C-B7A2-BDFDBB1F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04862"/>
            <a:ext cx="88868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4B9D09-9DE5-464B-9418-DBACB69E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795337"/>
            <a:ext cx="89439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1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DA19D6-B4B4-44D6-8CCF-C97990AC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85812"/>
            <a:ext cx="89058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1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6F6AAE-3ACA-41F2-89F5-5793B2DB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71525"/>
            <a:ext cx="89154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0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B8D5E2-6F3A-4651-B84C-7E79FB90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66812"/>
            <a:ext cx="9753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9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550B3-9133-4F2C-A10C-52EB0DE0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466850"/>
            <a:ext cx="97345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333103-38D7-4DC1-9966-069E8DA7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85812"/>
            <a:ext cx="89058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9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49B59E-F40F-442D-B6D5-54DE047D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790575"/>
            <a:ext cx="89630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82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B87C54-C9F2-4A95-B85B-F9E3FD3F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776287"/>
            <a:ext cx="88868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3902D6-5679-4BA4-9470-5CD726E0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119187"/>
            <a:ext cx="97345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6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705678-19EE-4854-877D-06A1EBFDB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62062"/>
            <a:ext cx="97440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7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904D2D-C9E8-461D-B023-8899533B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785812"/>
            <a:ext cx="88582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448942-D6A6-42FD-BA2F-50B83DEC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04862"/>
            <a:ext cx="89439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5DB44-B632-4AF7-AD78-6E91A473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71525"/>
            <a:ext cx="89154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4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B7E427-E992-46CA-99D6-DCAD28B2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52487"/>
            <a:ext cx="88582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6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03F338-4F39-4708-AF11-327E83ED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023937"/>
            <a:ext cx="97155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4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4FB7E-E323-4475-AAB2-7940C6E5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785812"/>
            <a:ext cx="88582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B1A5C-C161-4CFF-8B30-527D1313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57275"/>
            <a:ext cx="97345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3</cp:revision>
  <dcterms:created xsi:type="dcterms:W3CDTF">2020-12-13T09:43:05Z</dcterms:created>
  <dcterms:modified xsi:type="dcterms:W3CDTF">2020-12-13T10:55:40Z</dcterms:modified>
</cp:coreProperties>
</file>