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4" r:id="rId12"/>
    <p:sldId id="3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C92C-4196-49F4-8367-3DCFE1C6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B53FD-D111-4988-A62A-9D5C48D67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E2F56-DFC1-420F-B5BC-1A6A7500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12FE-86DC-44B7-946B-52EE3D5A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B3397-2680-41C6-B543-1DB71BBE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67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6428-5909-48D5-B354-E06BA2E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9A4CB-9B66-4013-AD50-33BB4FABA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F4A4-52B8-4B34-B556-5A0FAD24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9A33D-4F68-47D2-9AAE-348132EB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4F28-5FCA-4A7F-A001-CCF19FD6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5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9E68E-2386-4430-8E51-B23DD37B2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9D7B8-A5AB-460A-9782-BA78A778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B45F0-5139-4066-9190-4AF1EFB7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ABCA1-0E46-40A0-A585-BCE3DEC6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2248-6449-4122-AEFC-AC2BBFC7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5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7D5F-60CE-4090-8F84-824BC945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3503-2C27-45E9-BD18-DBF33603C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8439-B19C-4060-81C1-FBE827A9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2AB4-BE00-4BAE-964D-E84248D6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40CE0-3018-47E8-A1A7-69EA9594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2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CCA1-0FDA-458E-9336-78E56522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664B2-4311-4825-A6E3-2C0298C8D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C3252-2335-456D-A76D-D5D65E7E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27BB-8E6F-4142-9819-1606646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FA0B-728B-4EAF-A954-D49C21F4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4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3CC6-8B22-4CCA-BE99-E658771B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7735-DF3D-4317-A5FC-44B06CB27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FE1C1-DDFB-49C5-B0AC-BA705A53B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0B8F1-1B80-4111-8BB7-2B5ECFC8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D8EE3-0906-4673-B8E4-532E4E4F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1FFE5-5F8D-49CA-B0F1-E0A655A2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FF71-0F16-42E1-B104-5FD4AADD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4DDC-5F2C-4581-A053-A45629AF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D5CE6-CBCA-40AC-AD59-D4EA0099D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0E9FE-1D8D-40D8-90E7-4A2FC8E1A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9E7C4-E108-42E7-BDB2-0C97CA3E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60484-6147-487D-9229-40C296DC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2657C-D624-4C1B-A2FA-DC28A4C4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CA39C-7024-42C7-8A20-B6D30E67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8AFA-678C-4492-A52F-324E9624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D6214-A663-4822-9F45-0809067A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4FEED-5DC4-4BF0-8AA6-BFC2600C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EB0F6-A394-436B-8AA3-1D2F2412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6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E6F24-B7C5-4B8E-ACF7-B31C6A66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B8D73-1331-4200-8C52-21398231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0243-B2A8-42DD-A646-75B8FEC8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8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25EC-4608-4D9E-94E0-E3EA1BA42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1FC1-4955-4586-B727-2DFEBF3D1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1FDE4-5EBE-47E9-9A23-412916485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690DB-EBB2-41AC-B7AC-4AD994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4278D-9863-4AFC-B34D-CF836698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A6ABF-A110-4977-A036-9A17A97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9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762F-7DC0-4A40-B4EE-7BCEDD96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A58F1-69F4-424C-A067-26591877B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7EBD0-AA83-4FC9-B18B-3FF3A60C7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E08C4-043E-4BFA-BF0A-D98D5BDA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1007E-3718-4634-A536-0B062933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682BE-C59B-4F27-AAC1-DCDCAD0D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00B50-242E-41E4-BA94-14DC5029C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4138C-2661-4AAF-99B5-D5CF8DEB6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3B0B2-08AC-4149-BAAA-690358D8C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4EC3E-FC25-4F54-ADB5-B7A881382A0E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BCCF-6D28-4FE5-B096-3B3AECB9A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83DB-62AF-4953-BD70-2C586F4B5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C637B-2DD0-49CE-ABF7-E516DA472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31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C64C4-8A10-4DAE-A6D3-251BD0A1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2852737"/>
            <a:ext cx="4943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7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9D2701-967F-4155-806F-14ADF4E0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204912"/>
            <a:ext cx="9725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79D75B-437E-4593-89A4-8F381B4F4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328737"/>
            <a:ext cx="97440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4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169C9E-2863-4E70-9232-F71D5922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04887"/>
            <a:ext cx="97440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2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81DCAC-BFC0-4D5F-8D5D-0D5CB29F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771525"/>
            <a:ext cx="890587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13B559-A3EB-48E6-BFD8-8E98E52D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023937"/>
            <a:ext cx="97155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0E9863-4929-49EB-A3FE-F979CDA7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809625"/>
            <a:ext cx="89439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8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29A83D-C370-46B7-BA30-7EAB209D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790575"/>
            <a:ext cx="89154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0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E3079A-7104-4043-BD60-D5C3D43F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804862"/>
            <a:ext cx="88773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6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AB1642-4610-4DD7-AC25-B76209B8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823912"/>
            <a:ext cx="89154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8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493272-C96F-456B-A415-3527C815E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824037"/>
            <a:ext cx="97250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5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561049-3868-4B11-9F16-23D8CE87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97536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0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3</cp:revision>
  <dcterms:created xsi:type="dcterms:W3CDTF">2020-12-13T09:44:07Z</dcterms:created>
  <dcterms:modified xsi:type="dcterms:W3CDTF">2020-12-13T10:56:19Z</dcterms:modified>
</cp:coreProperties>
</file>