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F43C-2C16-4E83-8373-A5B397165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8F402-F4EF-4302-A0B7-7C075ECA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C9ADB-2233-49FC-B78D-46E08712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E1E8-3B6C-4EDF-9165-E572D078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51FC5-7596-414E-94DA-E6C0A68E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0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19E1-0D6E-4CFA-AD93-F96EB25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72EBB-EC38-497A-B03E-B5FD68CD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6C21F-38B7-4DB6-88F8-1D2D8A61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7AC95-D32F-49C2-8EE4-4075D972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EE253-C40B-4EAB-9C1C-F10637E6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3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AE78D-0A71-4BE2-832F-CF5D9EF3F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EE193-6A34-49D8-A171-161F7C9B0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A147-4498-4F7D-BED9-09BFA14C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84C25-6E5B-4D90-9BB0-5D77A26D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94271-8E42-49BA-8393-C6284C97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65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F8B0-23F8-4FDE-8C5C-4880A597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6D191-A48E-4A8D-8326-A68DB8E3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F1BC8-C42C-47F9-9AA6-CF09583F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57904-60DB-4952-BB29-7CD03FE0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88853-6C80-490B-A40B-2F428318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9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BE81-B146-467B-88B6-AA56F010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2815-8C28-40E5-9FFD-3B685A18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9777-06CF-4473-9BB0-D1E936E2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B086-41BD-44AC-BDA4-C9E2A375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96A8A-B403-4C4E-849D-273C9668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0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1FDC-4C01-4866-86B8-83D68BD5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D9AC1-B25B-43B5-81FD-36E6338BD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F5F81-4C6C-4E65-8808-6F1EA540F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71067-D29A-481F-AB5F-D0838E5D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29E8D-A75B-47A9-86CC-B106B1C2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D33D2-D705-407B-981A-EAB099FD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8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4FDB-B9E5-43B7-8C20-99FDCDB3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A9298-3188-4B6B-ADFF-689B4FBCD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647F7-CA64-4698-80B9-381A6CA0D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01AE4-B827-4C4A-B075-FBBB8C6BB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576EE-6EEC-4421-99BE-D3D1C8EABB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49539-86B2-4987-ACE8-2B0F5EBA4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B70A6-E422-4051-A016-7C731466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EA054-4F43-42E0-AA94-5A12B142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3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A938-1FCF-413B-B440-65E58851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7012A-967D-4CC8-B3F1-56775620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C3A27-5486-4F48-89B6-2EBE4BCA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53E11-7CF0-4315-9C65-29F3F1D4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DB1B2-22DA-4F63-ACEA-71A750A9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80DD1-D24E-400A-9B5D-242E183C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D2919-5FB4-49D1-A0C3-C446B117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35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DC0A-9757-4C83-AF58-283A71BC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3F54-CB23-44A7-800E-0B21722D9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14A08-F10C-4436-8602-B473A0E01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8D47-188E-47AF-B87D-91800FD62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E5332-D876-4DFC-B604-8E9DE6E2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37C59-2553-4159-A2DA-E5BF66D6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CE04-CFB5-4F55-AF84-5E80A403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18-FCC7-479F-BB43-C83162D79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8CC84-110C-49C0-AFF5-3DC9AAAE5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F6A50-F5C4-43EC-8378-97AFE639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F979D-DEAA-46C6-BA8C-08164148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10DFE-2D29-4AD0-A500-06F72261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1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E3D6A-BF7F-45AD-AEC1-192BB230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F79B2-2C4D-4A41-8D72-52F1AC40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95353-94ED-4F8F-925A-CEE3DDAE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9594-F773-4917-A571-4E51935A6745}" type="datetimeFigureOut">
              <a:rPr lang="en-IN" smtClean="0"/>
              <a:t>13-12-2020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873C-8BAA-4F74-88BE-496048BA5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F784-00FD-4137-9368-DEFCAD6C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9AC3-F935-4BDD-9939-4DC0BEF20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93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C3791-E492-4666-BB33-A92C2B04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771775"/>
            <a:ext cx="78390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1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21C398-F9D5-45B9-8B0F-B9FDC7BBE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690562"/>
            <a:ext cx="92487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6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199EC0-1D74-4C4C-B0E2-CBA016934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714375"/>
            <a:ext cx="93059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0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E50B3F-B1EB-47D6-9B39-5031DB5C8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690562"/>
            <a:ext cx="92678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51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5C192B-30B6-47A0-8A6B-0DA117A6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700087"/>
            <a:ext cx="93059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1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93E782-B847-46C4-84BB-FF7575C5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776287"/>
            <a:ext cx="89058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051386-E47E-412A-B170-EC687314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800100"/>
            <a:ext cx="88487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3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8812BF-5547-4AF0-84A9-FFC501FF3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47750"/>
            <a:ext cx="9734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8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504739-D572-4F0B-B8A1-37D0EC76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238250"/>
            <a:ext cx="97440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183274-AC39-466C-B7AA-F10485EB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795337"/>
            <a:ext cx="88677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629C7-6D1A-4A1F-8B63-BEA5D3F0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800100"/>
            <a:ext cx="89344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1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9790E3-41AD-4DFC-9FA9-63FD4685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42987"/>
            <a:ext cx="97440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2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F9FB8A-6EDF-4DF7-B0E0-B0E51567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714375"/>
            <a:ext cx="930592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3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3</cp:revision>
  <dcterms:created xsi:type="dcterms:W3CDTF">2020-12-13T09:45:00Z</dcterms:created>
  <dcterms:modified xsi:type="dcterms:W3CDTF">2020-12-13T10:56:53Z</dcterms:modified>
</cp:coreProperties>
</file>