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5" r:id="rId2"/>
    <p:sldId id="416" r:id="rId3"/>
    <p:sldId id="417" r:id="rId4"/>
    <p:sldId id="418" r:id="rId5"/>
    <p:sldId id="419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28" r:id="rId15"/>
    <p:sldId id="429" r:id="rId16"/>
    <p:sldId id="430" r:id="rId17"/>
    <p:sldId id="43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FB47-500F-4618-8FF7-7800A5E91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3FC00-8739-4BA6-BBA7-E7055E983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F67D8-A6C6-4970-958A-8ADC98F9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B8FA-BE98-4F75-B115-5F80BA1A1D3B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3FB31-9C7C-4344-B423-6BAD4A5FD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44F26-81EA-4F16-A63B-C2A20998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1247C-54A2-4720-A368-1D0708014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25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BA2EB-1F12-4230-9362-59D602E2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502B1-C046-416F-8E1D-0245DA15C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6BD37-C543-47B7-BC4E-C1F2A93B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B8FA-BE98-4F75-B115-5F80BA1A1D3B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5809E-776E-4DEA-B415-C1B6ECFF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78F80-8321-48A9-97FE-52FF35F9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1247C-54A2-4720-A368-1D0708014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244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48CFD9-B37A-4D98-9FEC-9176A2660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4F1B2-97AD-4D3D-A256-72DAF5545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41FA3-1FCB-4594-A964-910A1814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B8FA-BE98-4F75-B115-5F80BA1A1D3B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53659-71C4-49BF-AD23-9709AE1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CA9B-F280-4DD4-A901-519D2C153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1247C-54A2-4720-A368-1D0708014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36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D2C4-2EB1-45E8-80CC-5BC422D2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0AD46-1868-494D-A2C9-5C5600DE7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C03C1-BBE2-48AD-84C2-7686A330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B8FA-BE98-4F75-B115-5F80BA1A1D3B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D08FF-789D-408C-8446-23A5F72A2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1754-C7DD-4606-9D2B-11B93ADA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1247C-54A2-4720-A368-1D0708014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31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DC3D-2362-442D-8EF0-2BA0733DC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BFF4D-DE68-40A4-B3A3-3E70E689C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8310F-5664-495A-98C4-28813A9C7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B8FA-BE98-4F75-B115-5F80BA1A1D3B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8BAA0-9193-4E01-8B4C-54D90E5E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8322F-A7FF-4FA7-8540-B37AD72B6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1247C-54A2-4720-A368-1D0708014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87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B1B9-4589-4E18-86EB-17DAA9663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6BC8E-A34E-4E5C-B857-078E0453F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A41AD-6B50-4546-A04D-8963AC478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3F88D-ACD2-4788-AF69-C37CDDD75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B8FA-BE98-4F75-B115-5F80BA1A1D3B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AA80D-4880-42F1-88E2-D4D2ED75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2BEDF-F456-4CAD-AE11-D4A2ED42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1247C-54A2-4720-A368-1D0708014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17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8E5B-1A6C-44E6-AD5F-C9FB068A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F77EB-59D1-4672-BCB6-BDDE02F71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739C-F63C-480C-9BFE-00D8719FB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5C2D31-5A74-4695-B365-E46610179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590F5C-9775-4179-846B-9FC7C742B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DE601A-F9C7-48B1-B7BB-2807CEAF8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B8FA-BE98-4F75-B115-5F80BA1A1D3B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B0EC29-FC82-4699-9FAD-E5A9E256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AD278A-F831-4940-B1DC-15487752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1247C-54A2-4720-A368-1D0708014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02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E88E-0A72-42FA-A87D-1633B2FB2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59DEE8-1CE5-4EAB-A5C2-65CF78D7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B8FA-BE98-4F75-B115-5F80BA1A1D3B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798F2-7282-47FF-8490-3B82AD74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489B1-B220-44CB-AEAE-6E022346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1247C-54A2-4720-A368-1D0708014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35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CE74F-A95C-464B-99A6-CB47AB07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B8FA-BE98-4F75-B115-5F80BA1A1D3B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FB0CA-90FC-4CA7-ABD0-FAFBF9AC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5C560-4209-464F-981F-5520FA15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1247C-54A2-4720-A368-1D0708014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91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0EBCE-B12D-4814-B101-6BEE9FBC1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DE28F-E931-4E72-BCEA-ABCED2720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9ADE8-6F25-4332-9E43-136254AEB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0FC9A-EFC9-415D-AD71-2F18DD3FE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B8FA-BE98-4F75-B115-5F80BA1A1D3B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E18C4-E896-44E8-82F9-2E5FB52A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E6F22-71CE-498C-871E-38CB1BB0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1247C-54A2-4720-A368-1D0708014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42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EAC1B-E84C-4FD1-96E1-A1BAF833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9912EE-6239-4855-A5FF-4F55083F2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59F29-CBDA-44DD-BA5F-9A9F84C2D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FB5BD-D625-4CB9-B1DD-04DC670B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B8FA-BE98-4F75-B115-5F80BA1A1D3B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DC8BD-98A4-420E-BCF2-FE39B932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CDBD0-1111-467D-9792-85CEBF009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1247C-54A2-4720-A368-1D0708014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48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FC8A8E-F8A4-4463-BC57-EFC25390C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FECFD-DA7B-4AE4-B1C2-704B61E9E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B1CC1-588F-48B4-9E57-42F6B418C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9B8FA-BE98-4F75-B115-5F80BA1A1D3B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A64CC-7EA3-4348-BB9F-5E2F2AFA7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D2074-6807-45EB-A529-EF0F2AE65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1247C-54A2-4720-A368-1D0708014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02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6123A0-3853-414A-865C-D8263A0A0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487" y="2786062"/>
            <a:ext cx="59150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0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967706-7F59-427E-AFAE-729A61914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819150"/>
            <a:ext cx="87439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77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79CA57-1F12-45DE-9223-E7F21F2B2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957262"/>
            <a:ext cx="96964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15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393F3E-F74D-4C6C-B794-ECD6FD1CF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828675"/>
            <a:ext cx="88868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0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B35E3F-8931-47BE-8CFD-CF914DBF0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866775"/>
            <a:ext cx="88868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20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B374D3-F870-466E-BF63-FDD3DC156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814387"/>
            <a:ext cx="88868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61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390B55-AB4F-4DAE-866A-629C0E9F6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809625"/>
            <a:ext cx="89630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45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F1B6C1-99F7-4870-8F63-8528A8B93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795337"/>
            <a:ext cx="89154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05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11DCD4-667B-4D0F-8732-1D0FF9E5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800100"/>
            <a:ext cx="89535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2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39AEEF-B237-473F-B131-72B714E32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757237"/>
            <a:ext cx="89058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4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8943EF-7498-4F69-B9DA-BAE31D6BD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838200"/>
            <a:ext cx="882967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B244A6-BCF0-4804-99D1-33E635FFE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828675"/>
            <a:ext cx="88392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5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98542A-728C-4213-A71B-23E0AEE8C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809625"/>
            <a:ext cx="886777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9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BF2545-AF52-457A-86C6-3572845D6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823912"/>
            <a:ext cx="88392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80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1AE7F3-F0A2-4A48-B346-2DFD97620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804862"/>
            <a:ext cx="884872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8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2B0199-9630-484A-9076-A66E8BF08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823912"/>
            <a:ext cx="88487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16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87A11D-73FD-4D8F-8902-7D7B7CCDB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800100"/>
            <a:ext cx="88392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55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P.Samatha Ramakrishna</dc:creator>
  <cp:lastModifiedBy>P.Samatha Ramakrishna</cp:lastModifiedBy>
  <cp:revision>3</cp:revision>
  <dcterms:created xsi:type="dcterms:W3CDTF">2020-12-13T09:46:05Z</dcterms:created>
  <dcterms:modified xsi:type="dcterms:W3CDTF">2020-12-13T10:57:30Z</dcterms:modified>
</cp:coreProperties>
</file>