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3" r:id="rId3"/>
    <p:sldId id="285" r:id="rId4"/>
    <p:sldId id="437" r:id="rId5"/>
    <p:sldId id="286" r:id="rId6"/>
    <p:sldId id="287" r:id="rId7"/>
    <p:sldId id="288" r:id="rId8"/>
    <p:sldId id="289" r:id="rId9"/>
    <p:sldId id="439" r:id="rId10"/>
    <p:sldId id="290" r:id="rId11"/>
    <p:sldId id="292" r:id="rId12"/>
    <p:sldId id="448" r:id="rId13"/>
    <p:sldId id="449" r:id="rId14"/>
    <p:sldId id="293" r:id="rId15"/>
    <p:sldId id="294" r:id="rId16"/>
    <p:sldId id="440" r:id="rId17"/>
    <p:sldId id="295" r:id="rId18"/>
    <p:sldId id="441" r:id="rId19"/>
    <p:sldId id="296" r:id="rId20"/>
    <p:sldId id="442" r:id="rId21"/>
    <p:sldId id="299" r:id="rId22"/>
    <p:sldId id="300" r:id="rId23"/>
    <p:sldId id="301" r:id="rId24"/>
    <p:sldId id="302" r:id="rId25"/>
    <p:sldId id="443" r:id="rId26"/>
    <p:sldId id="303" r:id="rId27"/>
    <p:sldId id="305" r:id="rId28"/>
    <p:sldId id="444" r:id="rId29"/>
    <p:sldId id="306" r:id="rId30"/>
    <p:sldId id="445" r:id="rId31"/>
    <p:sldId id="307" r:id="rId32"/>
    <p:sldId id="446" r:id="rId33"/>
    <p:sldId id="309" r:id="rId34"/>
    <p:sldId id="44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F27F-9C9F-4E8A-81DE-771D2EE308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F200F7-00AD-49C5-803B-E8CE5F842B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986A81-16CA-4865-8C0B-A653FB8CF737}"/>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5" name="Footer Placeholder 4">
            <a:extLst>
              <a:ext uri="{FF2B5EF4-FFF2-40B4-BE49-F238E27FC236}">
                <a16:creationId xmlns:a16="http://schemas.microsoft.com/office/drawing/2014/main" id="{F7ADF072-2B17-4069-ACFE-792109598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F6C69-D29D-4C97-89B5-206B956A50AA}"/>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98293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5D09-3146-4496-8812-773E213657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F84F4-7B9C-45EA-A478-7937FF758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41C76-52D9-4845-9DEE-E45A269550C9}"/>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5" name="Footer Placeholder 4">
            <a:extLst>
              <a:ext uri="{FF2B5EF4-FFF2-40B4-BE49-F238E27FC236}">
                <a16:creationId xmlns:a16="http://schemas.microsoft.com/office/drawing/2014/main" id="{3C7BD09B-AA9E-4861-BE9E-CD67B5DB1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1E4A5-8809-4969-9FEE-FD96AC27317D}"/>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210475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03FC8-1DA1-4512-AB7A-B53A345B19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38105C-622F-45F1-8E3F-2868DEE93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18356-7C83-4FEB-A326-A423B95749C3}"/>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5" name="Footer Placeholder 4">
            <a:extLst>
              <a:ext uri="{FF2B5EF4-FFF2-40B4-BE49-F238E27FC236}">
                <a16:creationId xmlns:a16="http://schemas.microsoft.com/office/drawing/2014/main" id="{1CA63979-DEC2-4A80-9838-E3C2124AF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F3ECB-9C0D-4776-8766-D15C7751CCB5}"/>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152635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6828-F232-4A9A-9A86-053EB9C14C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F17D1A-4DCD-4B1F-84D1-A589944CF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5CBE1-8375-440C-8229-12B262DA40DA}"/>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5" name="Footer Placeholder 4">
            <a:extLst>
              <a:ext uri="{FF2B5EF4-FFF2-40B4-BE49-F238E27FC236}">
                <a16:creationId xmlns:a16="http://schemas.microsoft.com/office/drawing/2014/main" id="{785C53B4-2B17-418C-A58A-A5FCB205D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D2BF6-1484-4B46-85AE-0958325E6B1E}"/>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81758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5E5A-88CB-4042-A619-2FD051329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460845-B778-4594-A9FC-B9D572256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503B7E-04A5-4E56-AFA4-1F073F12DC1A}"/>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5" name="Footer Placeholder 4">
            <a:extLst>
              <a:ext uri="{FF2B5EF4-FFF2-40B4-BE49-F238E27FC236}">
                <a16:creationId xmlns:a16="http://schemas.microsoft.com/office/drawing/2014/main" id="{608DC8BF-E42D-4AE3-9B02-5F3740D6B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A8A0A4-B130-4EA6-BF37-2BB545C0CEA2}"/>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249722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5F41-EEB0-4442-A0FD-E7153E2D9F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08FED8-2DE7-44F8-8839-CF6DBB193A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1053B3-65B9-4B50-AF46-B014F7706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777186-97F0-4070-A569-8F9CCA47E086}"/>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6" name="Footer Placeholder 5">
            <a:extLst>
              <a:ext uri="{FF2B5EF4-FFF2-40B4-BE49-F238E27FC236}">
                <a16:creationId xmlns:a16="http://schemas.microsoft.com/office/drawing/2014/main" id="{BB269624-99FE-4A35-BC16-6515021094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498FD7-CCE8-447F-A02E-7F681B7EB43E}"/>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42492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31D2-90F3-440B-9284-116522880D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5C504D-51B2-449E-9C66-48C655990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FAB89F-E47D-404B-B546-67C823FD9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4DA685-EC65-4474-8C15-51FACF78D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E96216-495C-4E09-ADD8-116044687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ABDA9A-7D30-495C-9D82-0E447CE97A83}"/>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8" name="Footer Placeholder 7">
            <a:extLst>
              <a:ext uri="{FF2B5EF4-FFF2-40B4-BE49-F238E27FC236}">
                <a16:creationId xmlns:a16="http://schemas.microsoft.com/office/drawing/2014/main" id="{F6476F16-276B-4C7B-9941-3332CCFC9A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590B72-B816-4953-A5B5-27F3B57BE304}"/>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67215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15E9-2BE1-46AD-B526-F6CAA88534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A59AB9-08D1-4726-A998-A6856C1AEE6B}"/>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4" name="Footer Placeholder 3">
            <a:extLst>
              <a:ext uri="{FF2B5EF4-FFF2-40B4-BE49-F238E27FC236}">
                <a16:creationId xmlns:a16="http://schemas.microsoft.com/office/drawing/2014/main" id="{D153A456-9F55-4C6D-A2CD-AF92747112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89B989-C3A4-4450-8EEC-1AE90A58DFF2}"/>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16806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508FAD-E3F3-430B-AE65-9998E2FB4116}"/>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3" name="Footer Placeholder 2">
            <a:extLst>
              <a:ext uri="{FF2B5EF4-FFF2-40B4-BE49-F238E27FC236}">
                <a16:creationId xmlns:a16="http://schemas.microsoft.com/office/drawing/2014/main" id="{EC25982A-2024-49D2-A5FD-CC2D309451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175B05-A187-4C2E-83C6-ABBCF68761CA}"/>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13567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BF18-DDF0-4341-A8FB-6382369BE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6D1167-0555-4F7A-BEB3-889078FB6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96BE1F-3AC7-42A1-9690-D8D48CC0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0CE20-1137-4846-AB91-6500EC846A80}"/>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6" name="Footer Placeholder 5">
            <a:extLst>
              <a:ext uri="{FF2B5EF4-FFF2-40B4-BE49-F238E27FC236}">
                <a16:creationId xmlns:a16="http://schemas.microsoft.com/office/drawing/2014/main" id="{8E5DB2E1-F0C9-4833-9E6E-834250F0B5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EE153A-00A4-4E38-8C20-275F5CF206DB}"/>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195005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5B0E-56F6-4D87-926E-AFED7E6D1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288864-B876-4103-B001-3AF3F9B02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7F7E07-4F23-49E6-836D-838585D3C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5B9FD-D871-4EF6-8E4C-073D3FFA53E6}"/>
              </a:ext>
            </a:extLst>
          </p:cNvPr>
          <p:cNvSpPr>
            <a:spLocks noGrp="1"/>
          </p:cNvSpPr>
          <p:nvPr>
            <p:ph type="dt" sz="half" idx="10"/>
          </p:nvPr>
        </p:nvSpPr>
        <p:spPr/>
        <p:txBody>
          <a:bodyPr/>
          <a:lstStyle/>
          <a:p>
            <a:fld id="{FF887C62-CF52-4593-B190-508E7FEA1055}" type="datetimeFigureOut">
              <a:rPr lang="en-IN" smtClean="0"/>
              <a:t>14-12-2020</a:t>
            </a:fld>
            <a:endParaRPr lang="en-IN"/>
          </a:p>
        </p:txBody>
      </p:sp>
      <p:sp>
        <p:nvSpPr>
          <p:cNvPr id="6" name="Footer Placeholder 5">
            <a:extLst>
              <a:ext uri="{FF2B5EF4-FFF2-40B4-BE49-F238E27FC236}">
                <a16:creationId xmlns:a16="http://schemas.microsoft.com/office/drawing/2014/main" id="{641B36A6-8869-4B66-86F9-46B45A48B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54D26A-5C2B-4BAD-B902-08C11C74FD4C}"/>
              </a:ext>
            </a:extLst>
          </p:cNvPr>
          <p:cNvSpPr>
            <a:spLocks noGrp="1"/>
          </p:cNvSpPr>
          <p:nvPr>
            <p:ph type="sldNum" sz="quarter" idx="12"/>
          </p:nvPr>
        </p:nvSpPr>
        <p:spPr/>
        <p:txBody>
          <a:bodyPr/>
          <a:lstStyle/>
          <a:p>
            <a:fld id="{D6289F98-2B00-461B-9D3F-744D1598BBC1}" type="slidenum">
              <a:rPr lang="en-IN" smtClean="0"/>
              <a:t>‹#›</a:t>
            </a:fld>
            <a:endParaRPr lang="en-IN"/>
          </a:p>
        </p:txBody>
      </p:sp>
    </p:spTree>
    <p:extLst>
      <p:ext uri="{BB962C8B-B14F-4D97-AF65-F5344CB8AC3E}">
        <p14:creationId xmlns:p14="http://schemas.microsoft.com/office/powerpoint/2010/main" val="14907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021D9-2C53-48E9-9104-FD1C0C9DE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147123-0F78-4B90-A4E3-2E2010D91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902BCE-5CAA-4A7A-B2B6-280CF3404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87C62-CF52-4593-B190-508E7FEA1055}" type="datetimeFigureOut">
              <a:rPr lang="en-IN" smtClean="0"/>
              <a:t>14-12-2020</a:t>
            </a:fld>
            <a:endParaRPr lang="en-IN"/>
          </a:p>
        </p:txBody>
      </p:sp>
      <p:sp>
        <p:nvSpPr>
          <p:cNvPr id="5" name="Footer Placeholder 4">
            <a:extLst>
              <a:ext uri="{FF2B5EF4-FFF2-40B4-BE49-F238E27FC236}">
                <a16:creationId xmlns:a16="http://schemas.microsoft.com/office/drawing/2014/main" id="{DBE4BB1F-7553-48EB-A3D6-DB54DBEF0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7BA5D2-CBD9-4830-B4B5-D687987D1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89F98-2B00-461B-9D3F-744D1598BBC1}" type="slidenum">
              <a:rPr lang="en-IN" smtClean="0"/>
              <a:t>‹#›</a:t>
            </a:fld>
            <a:endParaRPr lang="en-IN"/>
          </a:p>
        </p:txBody>
      </p:sp>
    </p:spTree>
    <p:extLst>
      <p:ext uri="{BB962C8B-B14F-4D97-AF65-F5344CB8AC3E}">
        <p14:creationId xmlns:p14="http://schemas.microsoft.com/office/powerpoint/2010/main" val="53614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9174-8523-4FAC-AA3C-8DAFDF0C06C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1C3A77B-FC14-4736-BBF0-F476AD293C2F}"/>
              </a:ext>
            </a:extLst>
          </p:cNvPr>
          <p:cNvPicPr>
            <a:picLocks noGrp="1" noChangeAspect="1"/>
          </p:cNvPicPr>
          <p:nvPr>
            <p:ph idx="1"/>
          </p:nvPr>
        </p:nvPicPr>
        <p:blipFill>
          <a:blip r:embed="rId2"/>
          <a:stretch>
            <a:fillRect/>
          </a:stretch>
        </p:blipFill>
        <p:spPr>
          <a:xfrm>
            <a:off x="3571875" y="3367881"/>
            <a:ext cx="5048250" cy="1266825"/>
          </a:xfrm>
          <a:prstGeom prst="rect">
            <a:avLst/>
          </a:prstGeom>
        </p:spPr>
      </p:pic>
    </p:spTree>
    <p:extLst>
      <p:ext uri="{BB962C8B-B14F-4D97-AF65-F5344CB8AC3E}">
        <p14:creationId xmlns:p14="http://schemas.microsoft.com/office/powerpoint/2010/main" val="258639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F13A-9C4D-4832-ACFC-15E032FC928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430BF9EE-5259-42A7-AC43-C72DB8380E4D}"/>
              </a:ext>
            </a:extLst>
          </p:cNvPr>
          <p:cNvPicPr>
            <a:picLocks noGrp="1" noChangeAspect="1"/>
          </p:cNvPicPr>
          <p:nvPr>
            <p:ph idx="1"/>
          </p:nvPr>
        </p:nvPicPr>
        <p:blipFill>
          <a:blip r:embed="rId2"/>
          <a:stretch>
            <a:fillRect/>
          </a:stretch>
        </p:blipFill>
        <p:spPr>
          <a:xfrm>
            <a:off x="2433637" y="1839119"/>
            <a:ext cx="7324725" cy="4324350"/>
          </a:xfrm>
          <a:prstGeom prst="rect">
            <a:avLst/>
          </a:prstGeom>
        </p:spPr>
      </p:pic>
    </p:spTree>
    <p:extLst>
      <p:ext uri="{BB962C8B-B14F-4D97-AF65-F5344CB8AC3E}">
        <p14:creationId xmlns:p14="http://schemas.microsoft.com/office/powerpoint/2010/main" val="119659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9A7A-B6E0-497C-8A2E-BCE29C4B609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F28B7186-038D-448C-BD80-79AAC51E3CD5}"/>
              </a:ext>
            </a:extLst>
          </p:cNvPr>
          <p:cNvPicPr>
            <a:picLocks noGrp="1" noChangeAspect="1"/>
          </p:cNvPicPr>
          <p:nvPr>
            <p:ph idx="1"/>
          </p:nvPr>
        </p:nvPicPr>
        <p:blipFill>
          <a:blip r:embed="rId2"/>
          <a:stretch>
            <a:fillRect/>
          </a:stretch>
        </p:blipFill>
        <p:spPr>
          <a:xfrm>
            <a:off x="2662237" y="1848644"/>
            <a:ext cx="6867525" cy="4305300"/>
          </a:xfrm>
          <a:prstGeom prst="rect">
            <a:avLst/>
          </a:prstGeom>
        </p:spPr>
      </p:pic>
    </p:spTree>
    <p:extLst>
      <p:ext uri="{BB962C8B-B14F-4D97-AF65-F5344CB8AC3E}">
        <p14:creationId xmlns:p14="http://schemas.microsoft.com/office/powerpoint/2010/main" val="410193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92E7-3FD3-49CC-9D95-64AA36154C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0B7B75-609A-48FB-85B9-4B7BBDAE1E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0787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1C4A-AC34-4329-9F0C-5EA9F3F3B9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EC43BB-6C98-495F-9E04-1D2FF98A670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7290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3DBC-7933-4306-B059-EED51BD4B77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B42B99BB-7F9E-447F-B410-614078DC45C1}"/>
              </a:ext>
            </a:extLst>
          </p:cNvPr>
          <p:cNvPicPr>
            <a:picLocks noGrp="1" noChangeAspect="1"/>
          </p:cNvPicPr>
          <p:nvPr>
            <p:ph idx="1"/>
          </p:nvPr>
        </p:nvPicPr>
        <p:blipFill>
          <a:blip r:embed="rId2"/>
          <a:stretch>
            <a:fillRect/>
          </a:stretch>
        </p:blipFill>
        <p:spPr>
          <a:xfrm>
            <a:off x="2562225" y="1843881"/>
            <a:ext cx="7067550" cy="4314825"/>
          </a:xfrm>
          <a:prstGeom prst="rect">
            <a:avLst/>
          </a:prstGeom>
        </p:spPr>
      </p:pic>
    </p:spTree>
    <p:extLst>
      <p:ext uri="{BB962C8B-B14F-4D97-AF65-F5344CB8AC3E}">
        <p14:creationId xmlns:p14="http://schemas.microsoft.com/office/powerpoint/2010/main" val="250399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2B6E-C3B2-46C5-8357-AFFE26F370B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137EB63-E1D4-4B5E-B406-83D737D3D572}"/>
              </a:ext>
            </a:extLst>
          </p:cNvPr>
          <p:cNvPicPr>
            <a:picLocks noGrp="1" noChangeAspect="1"/>
          </p:cNvPicPr>
          <p:nvPr>
            <p:ph idx="1"/>
          </p:nvPr>
        </p:nvPicPr>
        <p:blipFill>
          <a:blip r:embed="rId2"/>
          <a:stretch>
            <a:fillRect/>
          </a:stretch>
        </p:blipFill>
        <p:spPr>
          <a:xfrm>
            <a:off x="2733675" y="1848644"/>
            <a:ext cx="6724650" cy="4305300"/>
          </a:xfrm>
          <a:prstGeom prst="rect">
            <a:avLst/>
          </a:prstGeom>
        </p:spPr>
      </p:pic>
    </p:spTree>
    <p:extLst>
      <p:ext uri="{BB962C8B-B14F-4D97-AF65-F5344CB8AC3E}">
        <p14:creationId xmlns:p14="http://schemas.microsoft.com/office/powerpoint/2010/main" val="141511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3B5E-5863-4347-814B-5EBBA5B68F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C768C3-5A06-4731-991A-E09962854C4A}"/>
              </a:ext>
            </a:extLst>
          </p:cNvPr>
          <p:cNvSpPr>
            <a:spLocks noGrp="1"/>
          </p:cNvSpPr>
          <p:nvPr>
            <p:ph idx="1"/>
          </p:nvPr>
        </p:nvSpPr>
        <p:spPr/>
        <p:txBody>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I can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counter.JSX</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type IM RC which is short for import react component and press tab done next type CC which is short for create class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here we have multiple cursors so what we type is reflected in both places </a:t>
            </a:r>
          </a:p>
          <a:p>
            <a:pPr algn="just">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G</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ive this component a name so counter with a capital C now to stop Multi cursor editing press the escape button so we have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23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8793-F615-4B2D-8F23-6029D6B7607C}"/>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B073ACC-BE66-4A2E-928D-9E3BC1B634F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3280801A-51E9-47C9-9BD6-0C0DCDBBD460}"/>
              </a:ext>
            </a:extLst>
          </p:cNvPr>
          <p:cNvPicPr>
            <a:picLocks noChangeAspect="1"/>
          </p:cNvPicPr>
          <p:nvPr/>
        </p:nvPicPr>
        <p:blipFill>
          <a:blip r:embed="rId2"/>
          <a:stretch>
            <a:fillRect/>
          </a:stretch>
        </p:blipFill>
        <p:spPr>
          <a:xfrm>
            <a:off x="2466975" y="1266825"/>
            <a:ext cx="7258050" cy="4324350"/>
          </a:xfrm>
          <a:prstGeom prst="rect">
            <a:avLst/>
          </a:prstGeom>
        </p:spPr>
      </p:pic>
    </p:spTree>
    <p:extLst>
      <p:ext uri="{BB962C8B-B14F-4D97-AF65-F5344CB8AC3E}">
        <p14:creationId xmlns:p14="http://schemas.microsoft.com/office/powerpoint/2010/main" val="1695956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32E4-EEE6-4BD9-860C-63FDA8EA60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78806D-8E9F-43C0-9997-DB0A48F62836}"/>
              </a:ext>
            </a:extLst>
          </p:cNvPr>
          <p:cNvSpPr>
            <a:spLocks noGrp="1"/>
          </p:cNvSpPr>
          <p:nvPr>
            <p:ph idx="1"/>
          </p:nvPr>
        </p:nvSpPr>
        <p:spPr/>
        <p:txBody>
          <a:bodyPr>
            <a:normAutofit/>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counter class that extends the component class that we imported on the top from the react module this component class has a bunch of methods that we're going to inherit in this counter class </a:t>
            </a:r>
          </a:p>
          <a:p>
            <a:pPr algn="just">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his code also generates the state property in this session we are not working with state </a:t>
            </a:r>
            <a:r>
              <a:rPr lang="en-IN" dirty="0">
                <a:latin typeface="Times New Roman" panose="02020603050405020304" pitchFamily="18" charset="0"/>
                <a:ea typeface="Times New Roman" panose="02020603050405020304" pitchFamily="18" charset="0"/>
                <a:cs typeface="Times New Roman" panose="02020603050405020304" pitchFamily="18" charset="0"/>
              </a:rPr>
              <a:t>s</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o delete it </a:t>
            </a:r>
            <a:endParaRPr lang="en-IN" dirty="0"/>
          </a:p>
        </p:txBody>
      </p:sp>
    </p:spTree>
    <p:extLst>
      <p:ext uri="{BB962C8B-B14F-4D97-AF65-F5344CB8AC3E}">
        <p14:creationId xmlns:p14="http://schemas.microsoft.com/office/powerpoint/2010/main" val="85909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1E6F-2480-4101-BC86-9EA1AB04F82B}"/>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7AABAB8-3C76-4955-B759-8C3659025B3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35E95256-DD96-41BE-8BB3-224857FFE7E7}"/>
              </a:ext>
            </a:extLst>
          </p:cNvPr>
          <p:cNvPicPr>
            <a:picLocks noChangeAspect="1"/>
          </p:cNvPicPr>
          <p:nvPr/>
        </p:nvPicPr>
        <p:blipFill>
          <a:blip r:embed="rId2"/>
          <a:stretch>
            <a:fillRect/>
          </a:stretch>
        </p:blipFill>
        <p:spPr>
          <a:xfrm>
            <a:off x="2457450" y="1266825"/>
            <a:ext cx="7277100" cy="4324350"/>
          </a:xfrm>
          <a:prstGeom prst="rect">
            <a:avLst/>
          </a:prstGeom>
        </p:spPr>
      </p:pic>
    </p:spTree>
    <p:extLst>
      <p:ext uri="{BB962C8B-B14F-4D97-AF65-F5344CB8AC3E}">
        <p14:creationId xmlns:p14="http://schemas.microsoft.com/office/powerpoint/2010/main" val="223556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5A6E-7E12-488B-B384-0717187ADB8E}"/>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BE67E07E-DF9B-4EEF-8929-D790E503ED5C}"/>
              </a:ext>
            </a:extLst>
          </p:cNvPr>
          <p:cNvPicPr>
            <a:picLocks noGrp="1" noChangeAspect="1"/>
          </p:cNvPicPr>
          <p:nvPr>
            <p:ph idx="1"/>
          </p:nvPr>
        </p:nvPicPr>
        <p:blipFill>
          <a:blip r:embed="rId2"/>
          <a:stretch>
            <a:fillRect/>
          </a:stretch>
        </p:blipFill>
        <p:spPr>
          <a:xfrm>
            <a:off x="2452687" y="1843881"/>
            <a:ext cx="7286625" cy="4314825"/>
          </a:xfrm>
          <a:prstGeom prst="rect">
            <a:avLst/>
          </a:prstGeom>
        </p:spPr>
      </p:pic>
    </p:spTree>
    <p:extLst>
      <p:ext uri="{BB962C8B-B14F-4D97-AF65-F5344CB8AC3E}">
        <p14:creationId xmlns:p14="http://schemas.microsoft.com/office/powerpoint/2010/main" val="2120777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19CA-B8FC-4CE8-BA44-7401F5F83B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514421-205B-4FFA-9EEF-C97F1A98BC6E}"/>
              </a:ext>
            </a:extLst>
          </p:cNvPr>
          <p:cNvSpPr>
            <a:spLocks noGrp="1"/>
          </p:cNvSpPr>
          <p:nvPr>
            <p:ph idx="1"/>
          </p:nvPr>
        </p:nvSpPr>
        <p:spPr/>
        <p:txBody>
          <a:bodyPr>
            <a:normAutofit fontScale="92500"/>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Modify the render method to return a simple h1 with the text hello world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now to refresh your memory what we have here is a JSX expression it's not a string's a JSX expression which eventually gets compiled to calls to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Reacte.createElement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that's why we have to import the react object on the top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even though we're not going to directly use this in our code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note that in this generated code we are defining the class here and then exporting it separately on line 9 </a:t>
            </a:r>
          </a:p>
          <a:p>
            <a:endParaRPr lang="en-IN" dirty="0"/>
          </a:p>
          <a:p>
            <a:endParaRPr lang="en-IN" dirty="0"/>
          </a:p>
        </p:txBody>
      </p:sp>
    </p:spTree>
    <p:extLst>
      <p:ext uri="{BB962C8B-B14F-4D97-AF65-F5344CB8AC3E}">
        <p14:creationId xmlns:p14="http://schemas.microsoft.com/office/powerpoint/2010/main" val="309524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66C5-8D6C-4A18-BA34-664E7D3C698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29BC959-E605-4CDC-9F27-DDAE43397139}"/>
              </a:ext>
            </a:extLst>
          </p:cNvPr>
          <p:cNvPicPr>
            <a:picLocks noGrp="1" noChangeAspect="1"/>
          </p:cNvPicPr>
          <p:nvPr>
            <p:ph idx="1"/>
          </p:nvPr>
        </p:nvPicPr>
        <p:blipFill>
          <a:blip r:embed="rId2"/>
          <a:stretch>
            <a:fillRect/>
          </a:stretch>
        </p:blipFill>
        <p:spPr>
          <a:xfrm>
            <a:off x="2462212" y="1843881"/>
            <a:ext cx="7267575" cy="4314825"/>
          </a:xfrm>
          <a:prstGeom prst="rect">
            <a:avLst/>
          </a:prstGeom>
        </p:spPr>
      </p:pic>
    </p:spTree>
    <p:extLst>
      <p:ext uri="{BB962C8B-B14F-4D97-AF65-F5344CB8AC3E}">
        <p14:creationId xmlns:p14="http://schemas.microsoft.com/office/powerpoint/2010/main" val="3045376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24C6-D0A4-441B-9A9F-47400281D60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44459690-BEBC-433A-B139-D45DE44303EE}"/>
              </a:ext>
            </a:extLst>
          </p:cNvPr>
          <p:cNvPicPr>
            <a:picLocks noGrp="1" noChangeAspect="1"/>
          </p:cNvPicPr>
          <p:nvPr>
            <p:ph idx="1"/>
          </p:nvPr>
        </p:nvPicPr>
        <p:blipFill>
          <a:blip r:embed="rId2"/>
          <a:stretch>
            <a:fillRect/>
          </a:stretch>
        </p:blipFill>
        <p:spPr>
          <a:xfrm>
            <a:off x="2414587" y="1839119"/>
            <a:ext cx="7362825" cy="4324350"/>
          </a:xfrm>
          <a:prstGeom prst="rect">
            <a:avLst/>
          </a:prstGeom>
        </p:spPr>
      </p:pic>
    </p:spTree>
    <p:extLst>
      <p:ext uri="{BB962C8B-B14F-4D97-AF65-F5344CB8AC3E}">
        <p14:creationId xmlns:p14="http://schemas.microsoft.com/office/powerpoint/2010/main" val="167614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E471-756E-42EA-9635-631ABB551FB6}"/>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C7C0BFA-8166-461D-BD51-C9695307F014}"/>
              </a:ext>
            </a:extLst>
          </p:cNvPr>
          <p:cNvPicPr>
            <a:picLocks noGrp="1" noChangeAspect="1"/>
          </p:cNvPicPr>
          <p:nvPr>
            <p:ph idx="1"/>
          </p:nvPr>
        </p:nvPicPr>
        <p:blipFill>
          <a:blip r:embed="rId2"/>
          <a:stretch>
            <a:fillRect/>
          </a:stretch>
        </p:blipFill>
        <p:spPr>
          <a:xfrm>
            <a:off x="2463537" y="1825625"/>
            <a:ext cx="7264925" cy="4351338"/>
          </a:xfrm>
          <a:prstGeom prst="rect">
            <a:avLst/>
          </a:prstGeom>
        </p:spPr>
      </p:pic>
    </p:spTree>
    <p:extLst>
      <p:ext uri="{BB962C8B-B14F-4D97-AF65-F5344CB8AC3E}">
        <p14:creationId xmlns:p14="http://schemas.microsoft.com/office/powerpoint/2010/main" val="2185330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5D8F-8BC6-4556-AFB4-9B75C3994A7D}"/>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BC9351EB-D83B-45A3-888A-9D44ED0A8B17}"/>
              </a:ext>
            </a:extLst>
          </p:cNvPr>
          <p:cNvPicPr>
            <a:picLocks noGrp="1" noChangeAspect="1"/>
          </p:cNvPicPr>
          <p:nvPr>
            <p:ph idx="1"/>
          </p:nvPr>
        </p:nvPicPr>
        <p:blipFill>
          <a:blip r:embed="rId2"/>
          <a:stretch>
            <a:fillRect/>
          </a:stretch>
        </p:blipFill>
        <p:spPr>
          <a:xfrm>
            <a:off x="2452687" y="1848644"/>
            <a:ext cx="7286625" cy="4305300"/>
          </a:xfrm>
          <a:prstGeom prst="rect">
            <a:avLst/>
          </a:prstGeom>
        </p:spPr>
      </p:pic>
    </p:spTree>
    <p:extLst>
      <p:ext uri="{BB962C8B-B14F-4D97-AF65-F5344CB8AC3E}">
        <p14:creationId xmlns:p14="http://schemas.microsoft.com/office/powerpoint/2010/main" val="3870140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134A-CFF8-4592-A9BA-0A765A634D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5E028F-C6BB-4C11-A7CC-8F3A6F60D8BA}"/>
              </a:ext>
            </a:extLst>
          </p:cNvPr>
          <p:cNvSpPr>
            <a:spLocks noGrp="1"/>
          </p:cNvSpPr>
          <p:nvPr>
            <p:ph idx="1"/>
          </p:nvPr>
        </p:nvSpPr>
        <p:spPr/>
        <p:txBody>
          <a:bodyPr>
            <a:normAutofit/>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previous session we define a class and exported it on the same line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here we can do something like this export default class counter and then we can delete what we have on line 9 </a:t>
            </a:r>
          </a:p>
          <a:p>
            <a:endParaRPr lang="en-IN" dirty="0"/>
          </a:p>
        </p:txBody>
      </p:sp>
    </p:spTree>
    <p:extLst>
      <p:ext uri="{BB962C8B-B14F-4D97-AF65-F5344CB8AC3E}">
        <p14:creationId xmlns:p14="http://schemas.microsoft.com/office/powerpoint/2010/main" val="2908642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B708-89F6-4CC9-87A0-B6F9C66AC5D2}"/>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70ECA377-81E7-417F-8E16-A8A230432FAE}"/>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877A545-58E6-47B1-B092-30453DE9B294}"/>
              </a:ext>
            </a:extLst>
          </p:cNvPr>
          <p:cNvPicPr>
            <a:picLocks noChangeAspect="1"/>
          </p:cNvPicPr>
          <p:nvPr/>
        </p:nvPicPr>
        <p:blipFill>
          <a:blip r:embed="rId2"/>
          <a:stretch>
            <a:fillRect/>
          </a:stretch>
        </p:blipFill>
        <p:spPr>
          <a:xfrm>
            <a:off x="2447925" y="1252537"/>
            <a:ext cx="7296150" cy="4352925"/>
          </a:xfrm>
          <a:prstGeom prst="rect">
            <a:avLst/>
          </a:prstGeom>
        </p:spPr>
      </p:pic>
    </p:spTree>
    <p:extLst>
      <p:ext uri="{BB962C8B-B14F-4D97-AF65-F5344CB8AC3E}">
        <p14:creationId xmlns:p14="http://schemas.microsoft.com/office/powerpoint/2010/main" val="687212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0C7C-1F73-4F24-AB8A-BB1D20FB23B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5D3F16C-7C55-4509-866E-6CFF5C52BC25}"/>
              </a:ext>
            </a:extLst>
          </p:cNvPr>
          <p:cNvPicPr>
            <a:picLocks noGrp="1" noChangeAspect="1"/>
          </p:cNvPicPr>
          <p:nvPr>
            <p:ph idx="1"/>
          </p:nvPr>
        </p:nvPicPr>
        <p:blipFill>
          <a:blip r:embed="rId2"/>
          <a:stretch>
            <a:fillRect/>
          </a:stretch>
        </p:blipFill>
        <p:spPr>
          <a:xfrm>
            <a:off x="2447925" y="1834356"/>
            <a:ext cx="7296150" cy="4333875"/>
          </a:xfrm>
          <a:prstGeom prst="rect">
            <a:avLst/>
          </a:prstGeom>
        </p:spPr>
      </p:pic>
    </p:spTree>
    <p:extLst>
      <p:ext uri="{BB962C8B-B14F-4D97-AF65-F5344CB8AC3E}">
        <p14:creationId xmlns:p14="http://schemas.microsoft.com/office/powerpoint/2010/main" val="1632183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7CD5-A0FA-4267-B916-574396195F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5506A7-CEAA-4263-A2D3-775999546C4D}"/>
              </a:ext>
            </a:extLst>
          </p:cNvPr>
          <p:cNvSpPr>
            <a:spLocks noGrp="1"/>
          </p:cNvSpPr>
          <p:nvPr>
            <p:ph idx="1"/>
          </p:nvPr>
        </p:nvSpPr>
        <p:spPr/>
        <p:txBody>
          <a:bodyPr>
            <a:normAutofit/>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Let’s just </a:t>
            </a:r>
            <a:r>
              <a:rPr lang="en-IN" dirty="0">
                <a:latin typeface="Times New Roman" panose="02020603050405020304" pitchFamily="18" charset="0"/>
                <a:ea typeface="Times New Roman" panose="02020603050405020304" pitchFamily="18" charset="0"/>
                <a:cs typeface="Times New Roman" panose="02020603050405020304" pitchFamily="18" charset="0"/>
              </a:rPr>
              <a:t>use</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the template that is generated by this extension so I don't have to modify it every time ,let's revert this back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save the changes we need to go to index.</a:t>
            </a:r>
            <a:r>
              <a:rPr lang="en-IN" dirty="0">
                <a:latin typeface="Times New Roman" panose="02020603050405020304" pitchFamily="18" charset="0"/>
                <a:ea typeface="Times New Roman" panose="02020603050405020304" pitchFamily="18" charset="0"/>
                <a:cs typeface="Times New Roman" panose="02020603050405020304" pitchFamily="18" charset="0"/>
              </a:rPr>
              <a:t>js</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on the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pallete</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type index.js </a:t>
            </a:r>
          </a:p>
          <a:p>
            <a:endParaRPr lang="en-IN" dirty="0"/>
          </a:p>
        </p:txBody>
      </p:sp>
    </p:spTree>
    <p:extLst>
      <p:ext uri="{BB962C8B-B14F-4D97-AF65-F5344CB8AC3E}">
        <p14:creationId xmlns:p14="http://schemas.microsoft.com/office/powerpoint/2010/main" val="4100663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0755-8BCC-4F21-81F0-4A94B6D610F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5AB1EFEF-BA14-4BC2-80A6-CC5DBDA9B885}"/>
              </a:ext>
            </a:extLst>
          </p:cNvPr>
          <p:cNvPicPr>
            <a:picLocks noGrp="1" noChangeAspect="1"/>
          </p:cNvPicPr>
          <p:nvPr>
            <p:ph idx="1"/>
          </p:nvPr>
        </p:nvPicPr>
        <p:blipFill>
          <a:blip r:embed="rId2"/>
          <a:stretch>
            <a:fillRect/>
          </a:stretch>
        </p:blipFill>
        <p:spPr>
          <a:xfrm>
            <a:off x="2471737" y="1829594"/>
            <a:ext cx="7248525" cy="4343400"/>
          </a:xfrm>
          <a:prstGeom prst="rect">
            <a:avLst/>
          </a:prstGeom>
        </p:spPr>
      </p:pic>
    </p:spTree>
    <p:extLst>
      <p:ext uri="{BB962C8B-B14F-4D97-AF65-F5344CB8AC3E}">
        <p14:creationId xmlns:p14="http://schemas.microsoft.com/office/powerpoint/2010/main" val="101864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3E51-CD89-49D1-A68B-784B3398484A}"/>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D272006-EE7D-44EA-B8D4-B75F90949A8A}"/>
              </a:ext>
            </a:extLst>
          </p:cNvPr>
          <p:cNvPicPr>
            <a:picLocks noGrp="1" noChangeAspect="1"/>
          </p:cNvPicPr>
          <p:nvPr>
            <p:ph idx="1"/>
          </p:nvPr>
        </p:nvPicPr>
        <p:blipFill>
          <a:blip r:embed="rId2"/>
          <a:stretch>
            <a:fillRect/>
          </a:stretch>
        </p:blipFill>
        <p:spPr>
          <a:xfrm>
            <a:off x="2486025" y="1853406"/>
            <a:ext cx="7219950" cy="4295775"/>
          </a:xfrm>
          <a:prstGeom prst="rect">
            <a:avLst/>
          </a:prstGeom>
        </p:spPr>
      </p:pic>
    </p:spTree>
    <p:extLst>
      <p:ext uri="{BB962C8B-B14F-4D97-AF65-F5344CB8AC3E}">
        <p14:creationId xmlns:p14="http://schemas.microsoft.com/office/powerpoint/2010/main" val="1208585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5CFB-4CC4-43F0-8664-A51D0A7FEB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AC3D61-D4E2-41DD-AF76-889A04600173}"/>
              </a:ext>
            </a:extLst>
          </p:cNvPr>
          <p:cNvSpPr>
            <a:spLocks noGrp="1"/>
          </p:cNvSpPr>
          <p:nvPr>
            <p:ph idx="1"/>
          </p:nvPr>
        </p:nvSpPr>
        <p:spPr/>
        <p:txBody>
          <a:bodyPr/>
          <a:lstStyle/>
          <a:p>
            <a:r>
              <a:rPr lang="en-IN" sz="2800" dirty="0">
                <a:effectLst/>
                <a:latin typeface="Times New Roman" panose="02020603050405020304" pitchFamily="18" charset="0"/>
                <a:ea typeface="Times New Roman" panose="02020603050405020304" pitchFamily="18" charset="0"/>
              </a:rPr>
              <a:t>Index.js here we need to import counter class  </a:t>
            </a:r>
          </a:p>
          <a:p>
            <a:r>
              <a:rPr lang="en-IN" sz="2800" dirty="0">
                <a:effectLst/>
                <a:latin typeface="Times New Roman" panose="02020603050405020304" pitchFamily="18" charset="0"/>
                <a:ea typeface="Times New Roman" panose="02020603050405020304" pitchFamily="18" charset="0"/>
              </a:rPr>
              <a:t>so import counter from period slash components slash counter I note that because counter is a default export we don't need curly braces around it </a:t>
            </a:r>
            <a:endParaRPr lang="en-IN"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18698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D580-6AD1-4C0C-9A8F-77328AD7D24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A808BEB-917C-4DF9-A197-E31D18E6017B}"/>
              </a:ext>
            </a:extLst>
          </p:cNvPr>
          <p:cNvPicPr>
            <a:picLocks noGrp="1" noChangeAspect="1"/>
          </p:cNvPicPr>
          <p:nvPr>
            <p:ph idx="1"/>
          </p:nvPr>
        </p:nvPicPr>
        <p:blipFill>
          <a:blip r:embed="rId2"/>
          <a:stretch>
            <a:fillRect/>
          </a:stretch>
        </p:blipFill>
        <p:spPr>
          <a:xfrm>
            <a:off x="2371725" y="2015331"/>
            <a:ext cx="7448550" cy="3971925"/>
          </a:xfrm>
          <a:prstGeom prst="rect">
            <a:avLst/>
          </a:prstGeom>
        </p:spPr>
      </p:pic>
    </p:spTree>
    <p:extLst>
      <p:ext uri="{BB962C8B-B14F-4D97-AF65-F5344CB8AC3E}">
        <p14:creationId xmlns:p14="http://schemas.microsoft.com/office/powerpoint/2010/main" val="3422325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F7ED-3A6A-4D7D-BFD2-2B2A47E703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80126F-DFAE-4A62-889B-D6429FD51202}"/>
              </a:ext>
            </a:extLst>
          </p:cNvPr>
          <p:cNvSpPr>
            <a:spLocks noGrp="1"/>
          </p:cNvSpPr>
          <p:nvPr>
            <p:ph idx="1"/>
          </p:nvPr>
        </p:nvSpPr>
        <p:spPr/>
        <p:txBody>
          <a:bodyPr/>
          <a:lstStyle/>
          <a:p>
            <a:r>
              <a:rPr lang="en-IN" sz="2800" dirty="0">
                <a:effectLst/>
                <a:latin typeface="Times New Roman" panose="02020603050405020304" pitchFamily="18" charset="0"/>
                <a:ea typeface="Times New Roman" panose="02020603050405020304" pitchFamily="18" charset="0"/>
              </a:rPr>
              <a:t>finally on line nine where you're rendering a react component instead of the app component we're </a:t>
            </a:r>
            <a:r>
              <a:rPr lang="en-IN" sz="2800" dirty="0" err="1">
                <a:effectLst/>
                <a:latin typeface="Times New Roman" panose="02020603050405020304" pitchFamily="18" charset="0"/>
                <a:ea typeface="Times New Roman" panose="02020603050405020304" pitchFamily="18" charset="0"/>
              </a:rPr>
              <a:t>gonna</a:t>
            </a:r>
            <a:r>
              <a:rPr lang="en-IN" sz="2800" dirty="0">
                <a:effectLst/>
                <a:latin typeface="Times New Roman" panose="02020603050405020304" pitchFamily="18" charset="0"/>
                <a:ea typeface="Times New Roman" panose="02020603050405020304" pitchFamily="18" charset="0"/>
              </a:rPr>
              <a:t> render our counter component so you can see with this components</a:t>
            </a:r>
            <a:endParaRPr lang="en-IN" dirty="0"/>
          </a:p>
          <a:p>
            <a:endParaRPr lang="en-IN" dirty="0"/>
          </a:p>
        </p:txBody>
      </p:sp>
    </p:spTree>
    <p:extLst>
      <p:ext uri="{BB962C8B-B14F-4D97-AF65-F5344CB8AC3E}">
        <p14:creationId xmlns:p14="http://schemas.microsoft.com/office/powerpoint/2010/main" val="334130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3389-2FD0-456F-A25A-8F367A0F22C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7FE3F4-D6FF-421F-9592-B43AA243F94A}"/>
              </a:ext>
            </a:extLst>
          </p:cNvPr>
          <p:cNvPicPr>
            <a:picLocks noGrp="1" noChangeAspect="1"/>
          </p:cNvPicPr>
          <p:nvPr>
            <p:ph idx="1"/>
          </p:nvPr>
        </p:nvPicPr>
        <p:blipFill>
          <a:blip r:embed="rId2"/>
          <a:stretch>
            <a:fillRect/>
          </a:stretch>
        </p:blipFill>
        <p:spPr>
          <a:xfrm>
            <a:off x="2233612" y="2091531"/>
            <a:ext cx="7724775" cy="3819525"/>
          </a:xfrm>
          <a:prstGeom prst="rect">
            <a:avLst/>
          </a:prstGeom>
        </p:spPr>
      </p:pic>
    </p:spTree>
    <p:extLst>
      <p:ext uri="{BB962C8B-B14F-4D97-AF65-F5344CB8AC3E}">
        <p14:creationId xmlns:p14="http://schemas.microsoft.com/office/powerpoint/2010/main" val="3564916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5132-7D98-41AB-BE74-9D59215841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AE5D22-3BF4-4926-BED6-0CBC58A1AD7B}"/>
              </a:ext>
            </a:extLst>
          </p:cNvPr>
          <p:cNvSpPr>
            <a:spLocks noGrp="1"/>
          </p:cNvSpPr>
          <p:nvPr>
            <p:ph idx="1"/>
          </p:nvPr>
        </p:nvSpPr>
        <p:spPr/>
        <p:txBody>
          <a:bodyPr>
            <a:normAutofit/>
          </a:bodyPr>
          <a:lstStyle/>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are extending the HTML vocabulary so wherever we have a counter element will get the output of the counter component which is </a:t>
            </a:r>
            <a:r>
              <a:rPr lang="en-IN" sz="1800" dirty="0">
                <a:effectLst/>
                <a:latin typeface="Times New Roman" panose="02020603050405020304" pitchFamily="18" charset="0"/>
                <a:ea typeface="Times New Roman" panose="02020603050405020304" pitchFamily="18" charset="0"/>
              </a:rPr>
              <a:t>determined by what is returned from the render method now back in the browser we can see our counter component rendered in the DOM</a:t>
            </a:r>
            <a:endParaRPr lang="en-IN" dirty="0"/>
          </a:p>
        </p:txBody>
      </p:sp>
    </p:spTree>
    <p:extLst>
      <p:ext uri="{BB962C8B-B14F-4D97-AF65-F5344CB8AC3E}">
        <p14:creationId xmlns:p14="http://schemas.microsoft.com/office/powerpoint/2010/main" val="361605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3412-FC9F-4093-988B-7BC7F2C41A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9C3C2F-2EC2-4D6B-8002-C1BA5D733580}"/>
              </a:ext>
            </a:extLst>
          </p:cNvPr>
          <p:cNvSpPr>
            <a:spLocks noGrp="1"/>
          </p:cNvSpPr>
          <p:nvPr>
            <p:ph idx="1"/>
          </p:nvPr>
        </p:nvSpPr>
        <p:spPr/>
        <p:txBody>
          <a:bodyPr>
            <a:normAutofit/>
          </a:bodyPr>
          <a:lstStyle/>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create our first component </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the source folder let's add a new folder  components by convention we put all our components here </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components folder let's add a new file we call it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counter.JSX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note that here I'm using camel notation so the first letter of the first word should be lowercase and the first letter of every word after should be uppercase </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so if you wanted to call this file counter component you would name it like this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counterComponent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with a capital C </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use the JSX extension instead of just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because with this you would get better code completion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530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49BE-E78C-4091-8B61-3E12AC1F775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4528069F-7224-462C-8A86-92973A5C627B}"/>
              </a:ext>
            </a:extLst>
          </p:cNvPr>
          <p:cNvPicPr>
            <a:picLocks noGrp="1" noChangeAspect="1"/>
          </p:cNvPicPr>
          <p:nvPr>
            <p:ph idx="1"/>
          </p:nvPr>
        </p:nvPicPr>
        <p:blipFill>
          <a:blip r:embed="rId2"/>
          <a:stretch>
            <a:fillRect/>
          </a:stretch>
        </p:blipFill>
        <p:spPr>
          <a:xfrm>
            <a:off x="2562225" y="1915319"/>
            <a:ext cx="7067550" cy="4171950"/>
          </a:xfrm>
          <a:prstGeom prst="rect">
            <a:avLst/>
          </a:prstGeom>
        </p:spPr>
      </p:pic>
    </p:spTree>
    <p:extLst>
      <p:ext uri="{BB962C8B-B14F-4D97-AF65-F5344CB8AC3E}">
        <p14:creationId xmlns:p14="http://schemas.microsoft.com/office/powerpoint/2010/main" val="194851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61DB-EC5D-4B35-8EF3-34B454E22C7A}"/>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436CC8B1-01E4-4167-A0F5-000E6A5C5A20}"/>
              </a:ext>
            </a:extLst>
          </p:cNvPr>
          <p:cNvPicPr>
            <a:picLocks noGrp="1" noChangeAspect="1"/>
          </p:cNvPicPr>
          <p:nvPr>
            <p:ph idx="1"/>
          </p:nvPr>
        </p:nvPicPr>
        <p:blipFill>
          <a:blip r:embed="rId2"/>
          <a:stretch>
            <a:fillRect/>
          </a:stretch>
        </p:blipFill>
        <p:spPr>
          <a:xfrm>
            <a:off x="2443162" y="1848644"/>
            <a:ext cx="7305675" cy="4305300"/>
          </a:xfrm>
          <a:prstGeom prst="rect">
            <a:avLst/>
          </a:prstGeom>
        </p:spPr>
      </p:pic>
    </p:spTree>
    <p:extLst>
      <p:ext uri="{BB962C8B-B14F-4D97-AF65-F5344CB8AC3E}">
        <p14:creationId xmlns:p14="http://schemas.microsoft.com/office/powerpoint/2010/main" val="342875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E8B3-4109-481C-ABB5-E651FAB7097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D58A7AB2-D40C-4E5C-8C36-0BBC13FB860E}"/>
              </a:ext>
            </a:extLst>
          </p:cNvPr>
          <p:cNvPicPr>
            <a:picLocks noGrp="1" noChangeAspect="1"/>
          </p:cNvPicPr>
          <p:nvPr>
            <p:ph idx="1"/>
          </p:nvPr>
        </p:nvPicPr>
        <p:blipFill>
          <a:blip r:embed="rId2"/>
          <a:stretch>
            <a:fillRect/>
          </a:stretch>
        </p:blipFill>
        <p:spPr>
          <a:xfrm>
            <a:off x="2509837" y="1843881"/>
            <a:ext cx="7172325" cy="4314825"/>
          </a:xfrm>
          <a:prstGeom prst="rect">
            <a:avLst/>
          </a:prstGeom>
        </p:spPr>
      </p:pic>
    </p:spTree>
    <p:extLst>
      <p:ext uri="{BB962C8B-B14F-4D97-AF65-F5344CB8AC3E}">
        <p14:creationId xmlns:p14="http://schemas.microsoft.com/office/powerpoint/2010/main" val="193738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A677-7844-4A88-B1F2-6ACE8EFB675D}"/>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93F5DBE-3206-4F27-ACAE-EE61687FDD23}"/>
              </a:ext>
            </a:extLst>
          </p:cNvPr>
          <p:cNvPicPr>
            <a:picLocks noGrp="1" noChangeAspect="1"/>
          </p:cNvPicPr>
          <p:nvPr>
            <p:ph idx="1"/>
          </p:nvPr>
        </p:nvPicPr>
        <p:blipFill>
          <a:blip r:embed="rId2"/>
          <a:stretch>
            <a:fillRect/>
          </a:stretch>
        </p:blipFill>
        <p:spPr>
          <a:xfrm>
            <a:off x="2490787" y="1839119"/>
            <a:ext cx="7210425" cy="4324350"/>
          </a:xfrm>
          <a:prstGeom prst="rect">
            <a:avLst/>
          </a:prstGeom>
        </p:spPr>
      </p:pic>
    </p:spTree>
    <p:extLst>
      <p:ext uri="{BB962C8B-B14F-4D97-AF65-F5344CB8AC3E}">
        <p14:creationId xmlns:p14="http://schemas.microsoft.com/office/powerpoint/2010/main" val="58416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6CDF-6DC2-4BAA-9169-443151CD9A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63D019-7410-4935-A497-DE8042433A37}"/>
              </a:ext>
            </a:extLst>
          </p:cNvPr>
          <p:cNvSpPr>
            <a:spLocks noGrp="1"/>
          </p:cNvSpPr>
          <p:nvPr>
            <p:ph idx="1"/>
          </p:nvPr>
        </p:nvSpPr>
        <p:spPr/>
        <p:txBody>
          <a:bodyPr>
            <a:normAutofit fontScale="92500" lnSpcReduction="10000"/>
          </a:bodyPr>
          <a:lstStyle/>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so here's our counter module in this module on the top we need to import react and the component class from the react module we can manually type it by hand  or  You have a shortcut to generate this line.</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Earlier in the previous session we installed an extension called simple react snippet ,so here on the extensions tab under installed you can see simple react snippets this is a very powerful extension it has a lot of shortcuts to quickly generate code you can find all the shortcuts below </a:t>
            </a:r>
          </a:p>
          <a:p>
            <a:pPr algn="just">
              <a:lnSpc>
                <a:spcPct val="107000"/>
              </a:lnSpc>
              <a:spcAft>
                <a:spcPts val="80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couple of these shortcuts one is IMRC for generating the import statement and the other is CC for generating a class component </a:t>
            </a:r>
          </a:p>
          <a:p>
            <a:endParaRPr lang="en-IN" dirty="0"/>
          </a:p>
        </p:txBody>
      </p:sp>
    </p:spTree>
    <p:extLst>
      <p:ext uri="{BB962C8B-B14F-4D97-AF65-F5344CB8AC3E}">
        <p14:creationId xmlns:p14="http://schemas.microsoft.com/office/powerpoint/2010/main" val="1079494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618</Words>
  <Application>Microsoft Office PowerPoint</Application>
  <PresentationFormat>Widescreen</PresentationFormat>
  <Paragraphs>27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P.Samatha Ramakrishna</dc:creator>
  <cp:lastModifiedBy>P.Samatha Ramakrishna</cp:lastModifiedBy>
  <cp:revision>7</cp:revision>
  <dcterms:created xsi:type="dcterms:W3CDTF">2020-12-13T08:40:03Z</dcterms:created>
  <dcterms:modified xsi:type="dcterms:W3CDTF">2020-12-14T10:42:24Z</dcterms:modified>
</cp:coreProperties>
</file>