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433" r:id="rId3"/>
    <p:sldId id="434" r:id="rId4"/>
    <p:sldId id="435" r:id="rId5"/>
    <p:sldId id="436" r:id="rId6"/>
    <p:sldId id="4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C9D5-6353-4F71-86F8-8741B0CA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E6429-6B93-4715-8DB3-E919FBF83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4E34-9059-460A-BE8D-757663A3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E19EC-0DBA-4AC9-8AF2-397E18B4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96E39-FDD2-4F90-8126-84FD1A99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59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3AFC-C298-417F-95A2-A72A76B9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88AF3-9D54-49CD-8AD7-EA8EA3AC9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B2D3-34FD-4F64-B521-A2DE725D3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83AEC-739F-4F7C-B809-72FD64B10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0BF31-F917-4674-9B45-11EFFBD94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32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91EE8-90DF-4C8F-90CC-D4777D37FD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5A5EC-87D1-482D-B338-499178225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EC4A-009D-4569-8DC7-F652807E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6DD90-C77B-4BC2-9245-E4338079D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E2165-220E-4F53-93B7-E6E0C4EAF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489F-FC98-4907-9E8C-9A5B8D07C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9AC1B-09C4-415C-BC9C-A8A02AD24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689A-1A70-4A80-AB27-55CE698F8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96B1-5B9D-482A-8489-A9066A5D0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4BF8-67E0-45A4-B646-01076C03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54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E993-7D9B-4EAC-8346-6A466E53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A4673-837C-418D-8A6B-258C5925D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91F65-0655-4F68-A279-6F0FEEAB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D22F-6B79-4AB3-A2E1-968585E1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08F6B-D128-4003-BD65-220F6E51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34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DCA5-2E50-420E-89EE-D4D56059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C70E1-2B6F-4556-BF19-5E39495231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F7C6B-D836-4A89-A26D-B8A24DEA3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51A4D-F7A6-4125-B4A3-9FBCB4D8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9992-3A6C-49BB-974F-5004CF5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EADA2-B42F-4970-9742-D6BDF87D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476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1E77-5D98-403C-9F7C-16AFFDB46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C8DE9-F318-4478-AA9B-804487FA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7D375-3ED3-47A7-8BE8-264145393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FC35E-4639-492C-8AEF-EA6E26ADF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479AB-169F-4900-88AA-1886338AA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179AE0-7368-41CD-9C7B-468674B5B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EAC4F-9F13-4B38-8851-BE52B635F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A0A44A-84A9-4296-8F43-2E0C3B8DB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462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7A72A-2E77-4D92-BCFC-502281FB1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DCCDB-F62D-4C9C-B795-E34C6BD90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B74B8-6732-4793-A4F2-23149805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53833-C58E-47EC-AAE4-8A402853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50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4F6FE-583F-45B0-80D8-B037F94D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B9A48-8D6E-4522-9D50-0760AE3D6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4DE62-B471-4D0F-986D-3DD60DC72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67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44F71-F901-49D0-8474-837AD8CEC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BA0D9-7F3B-46E1-AAEC-063F8608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14841-FC64-41FC-B172-B6F6C8BB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11D7E-7A23-43B1-A884-4B6F219A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8BB9B-3497-4FFA-8166-66FE0170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F6DE-5E79-4703-98F4-798AD7DF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63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5AB4-37FB-448E-BBA1-33BFD2B3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D439BF-4595-4248-88F0-40A432312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69DAE-1596-4BCF-9E76-87AFA2B2D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CA740-B0B2-41DD-A53F-E8C2A40E2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3F5BE-4888-446F-AA14-83D9B47C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2F1B0-AC6A-414B-A692-379E96D0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6975C3-F698-41D5-9493-7900E0E0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F839F-F158-48B6-B821-5E4090A73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361AA-9214-4617-AF2F-D66E2DBAC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3943B-70A8-4132-8CA5-8504D967351D}" type="datetimeFigureOut">
              <a:rPr lang="en-IN" smtClean="0"/>
              <a:t>15-12-2020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808F7-8D00-44EE-8639-0B724B237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D2F36-B6C3-4D89-88E8-642B51875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3BE73-B791-4485-A703-92397710A2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9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F990C4-5274-4ECB-8593-AEE84DB86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2833687"/>
            <a:ext cx="33623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0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514DF-DBD2-4FAB-8470-161D1B0F0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90612"/>
            <a:ext cx="97440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16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50554A-087E-4277-B44A-3CB0169A5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1114425"/>
            <a:ext cx="972502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02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58F73F-A259-4486-9C19-4A4B38C1C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152525"/>
            <a:ext cx="974407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DDD7CB-8D4D-4BA7-BCBF-66AE995B2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00112"/>
            <a:ext cx="97250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12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4336A2-D16B-4953-B3AC-8C84C283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914400"/>
            <a:ext cx="97250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53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P.Samatha Ramakrishna</dc:creator>
  <cp:lastModifiedBy>P.Samatha Ramakrishna</cp:lastModifiedBy>
  <cp:revision>2</cp:revision>
  <dcterms:created xsi:type="dcterms:W3CDTF">2020-12-13T09:47:04Z</dcterms:created>
  <dcterms:modified xsi:type="dcterms:W3CDTF">2020-12-15T01:43:40Z</dcterms:modified>
</cp:coreProperties>
</file>