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430" r:id="rId4"/>
    <p:sldId id="431" r:id="rId5"/>
    <p:sldId id="265" r:id="rId6"/>
    <p:sldId id="266" r:id="rId7"/>
    <p:sldId id="433" r:id="rId8"/>
    <p:sldId id="267" r:id="rId9"/>
    <p:sldId id="268" r:id="rId10"/>
    <p:sldId id="434" r:id="rId11"/>
    <p:sldId id="270" r:id="rId12"/>
    <p:sldId id="271" r:id="rId13"/>
    <p:sldId id="435" r:id="rId14"/>
    <p:sldId id="279" r:id="rId15"/>
    <p:sldId id="280" r:id="rId16"/>
    <p:sldId id="43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ED02-B3FC-43BA-85C4-187ADB16A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86DB3-9631-4BE0-9A7F-40408B962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2A92A-D7A6-4CC8-81CE-8D6309E6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E420-942F-43FF-9A65-6CF5B931AC9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E12CA-9062-4E6A-BF3A-C735E581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D49DE-4B5D-4BAA-9F59-3D6C5D9E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1DC3-9899-4616-8179-5D382B4F7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8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5EE3-ACA3-48EE-ACB5-925481EA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712F7-E754-4C34-A7C3-7A5B8E049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A244C-42BF-4B26-B8C4-BC57D4B6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E420-942F-43FF-9A65-6CF5B931AC9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1820C-8122-45B3-8AD9-3351E4CD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4C9F5-1E74-4C8F-8E34-C89E3E3E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1DC3-9899-4616-8179-5D382B4F7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87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E82EAE-79BA-443E-8A9C-86516FF08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54330-49D0-46BA-A1EB-72946A053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84696-23E6-4032-99DA-0C40309C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E420-942F-43FF-9A65-6CF5B931AC9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C3785-D432-4DF7-AA12-A9D72F42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05318-402D-4FC3-A53D-95D853DE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1DC3-9899-4616-8179-5D382B4F7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47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FD77-6E43-435F-A09C-7B4F864C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FBB0E-C46D-47A0-95FA-1340C5046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24E46-B0EE-4532-9511-6C8ACCB5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E420-942F-43FF-9A65-6CF5B931AC9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995D0-0C8E-4AFB-8817-86DC0114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F98B0-F908-497F-9382-A3ACBA6F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1DC3-9899-4616-8179-5D382B4F7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69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FFC0-8594-48A7-B0A8-2438F11EE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E2560-1B24-4DAC-B94F-C732AE04A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78FCC-A231-4893-8FF3-173CCEA4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E420-942F-43FF-9A65-6CF5B931AC9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F2AD6-C0BF-4015-8714-F9240B62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56208-E688-4BA7-BDE5-CF77CAA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1DC3-9899-4616-8179-5D382B4F7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09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88B6-E358-45BB-BDB1-37ADE87E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EAD6E-F58F-4885-AD36-7326FEF4C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212E3-CB9A-4ABC-B00D-2E91AA4B1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3BD4B-94B1-4249-B0A5-D3B8A9D2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E420-942F-43FF-9A65-6CF5B931AC9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97ECB-3FAC-4C09-864C-CCF27733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EE01E-FE59-4108-A97C-C19273E2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1DC3-9899-4616-8179-5D382B4F7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24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7CD8-D74D-4764-BA41-9A64D1D2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58A16-AFA6-464C-A17C-9598C54FF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01598-490C-48F4-B83B-7819FF852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3BCDA2-2F34-44B8-A3DB-885107983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7B1AE-7B81-4D35-A916-A0212E910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7F33BC-71CC-4A52-9D71-F933867D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E420-942F-43FF-9A65-6CF5B931AC9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7ABCA0-564F-463B-B6F8-CAD3D0DC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501DC9-EB19-4E7B-A409-B5C558AC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1DC3-9899-4616-8179-5D382B4F7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81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D5B41-EE83-449D-A5B2-BD0B227A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C3B01-5F18-4436-8DC2-6FFE4A90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E420-942F-43FF-9A65-6CF5B931AC9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B3101-5040-4C9E-B56E-0C8D0B7DD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CDA6B-2A1C-45D3-8381-EAD7F39E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1DC3-9899-4616-8179-5D382B4F7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13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EC2A6-A575-462D-80A6-E81381F4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E420-942F-43FF-9A65-6CF5B931AC9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6E84A-2771-4F81-8A92-97B8CFA9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AD909-9443-452A-A676-6CDDACAB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1DC3-9899-4616-8179-5D382B4F7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25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B91F-F30D-49DA-807A-1BBA9CD5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44789-D595-4AD4-95C7-5EF6F01F8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DC939-C45F-4D08-BAB8-04D59D901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D9724-5E74-4559-9EC1-60C460C97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E420-942F-43FF-9A65-6CF5B931AC9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17EFE-AAFA-4B02-ADAD-600038B3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ECD0A-E877-4E23-B434-DE74AD12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1DC3-9899-4616-8179-5D382B4F7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61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1526-E668-4324-AAE9-CE50CEA5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E139B-A8FE-45C5-9256-AE325FAB6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26EDA-1541-4B97-A815-2F436C980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3D42C-488E-48C5-B4E9-59100A4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6E420-942F-43FF-9A65-6CF5B931AC9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C71B9-B6AD-4198-8FF8-8B2BD228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DF6AA-A2F2-49C4-BA8D-7AB51504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1DC3-9899-4616-8179-5D382B4F7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80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F9C42-7DBE-4590-9A1F-04EDAD45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2B425-9B42-48CD-84D0-54C8288A4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D98CC-6CE7-4364-ABBD-6B271A3B5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6E420-942F-43FF-9A65-6CF5B931AC94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BA60A-FC61-4273-AED2-5EFCADC4D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64182-A3E8-4A99-A10B-1D575D790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01DC3-9899-4616-8179-5D382B4F7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93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1639-DF10-4A0C-A686-6FAB235B1F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Setting up </a:t>
            </a:r>
            <a:r>
              <a:rPr lang="en-IN"/>
              <a:t>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F0742-56F1-4A1E-80DE-4770E9D73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5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090B-9799-40BF-A0E1-4C0A1D454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F2137-B38B-4B6E-B69D-8C1B8D185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now here in vs code the first thing we need to do is install bootstrap</a:t>
            </a:r>
          </a:p>
          <a:p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case you are not familiar with bootstrap it's basically a CSS library that gives our applications a modern look and feel </a:t>
            </a:r>
          </a:p>
          <a:p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install bootstrap we need to go back in terminal </a:t>
            </a:r>
          </a:p>
          <a:p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but if you look here in vs code we have this shortcut toggle terminal on Mac the shortcut is ctrl+ backtick </a:t>
            </a:r>
          </a:p>
        </p:txBody>
      </p:sp>
    </p:spTree>
    <p:extLst>
      <p:ext uri="{BB962C8B-B14F-4D97-AF65-F5344CB8AC3E}">
        <p14:creationId xmlns:p14="http://schemas.microsoft.com/office/powerpoint/2010/main" val="1723459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313F-0A0E-4CA2-9588-B4A139AE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C887AE-178E-4002-A9FB-5C48F1DF0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012" y="2043906"/>
            <a:ext cx="74199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98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7BCC-7A80-4409-AD2C-C53A232E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2C6948-62F0-480B-90FF-DC93355EC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012" y="2062956"/>
            <a:ext cx="74199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3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04143-08C1-4A6A-8440-797F4BE8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6E790-3BC0-4D59-B1D0-73B567097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 let's open that up here so here we have an integrated terminal we can run NPM install bootstrap make sure to install the same version I'm </a:t>
            </a:r>
            <a:r>
              <a:rPr lang="en-IN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gonna</a:t>
            </a:r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install in this video so version 4.1.1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293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C5C1-B2A7-4BCB-8EB3-A65E37FC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1E270E-55FF-4265-A375-E1B95F4E8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487" y="2153444"/>
            <a:ext cx="74390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39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937E7-B27E-4275-AC0A-D701B5C3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16A7F4-0071-4E72-8578-F3F738020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137" y="2010569"/>
            <a:ext cx="77057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90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2B7E-4FF3-4281-AF62-2EECFA92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C5EC6-8E90-46D1-8CCF-0292C2664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finally we need to import this in index.js 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save the changes back in the browser you can see the font is changed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598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98E2-8666-4CF2-B4D6-B9CCD1A4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3E9FAA-3F5C-4124-9265-B847D9E6E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137" y="2086769"/>
            <a:ext cx="77057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9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4D8A-89D1-49E7-9EAC-0973E20D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35F86-7FD1-4C74-8A3C-E831897D2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creating a new project from the terminal or command prompt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let's run create-react-app and give our application a name counter–app </a:t>
            </a:r>
          </a:p>
        </p:txBody>
      </p:sp>
    </p:spTree>
    <p:extLst>
      <p:ext uri="{BB962C8B-B14F-4D97-AF65-F5344CB8AC3E}">
        <p14:creationId xmlns:p14="http://schemas.microsoft.com/office/powerpoint/2010/main" val="175967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98E2-8666-4CF2-B4D6-B9CCD1A4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3E9FAA-3F5C-4124-9265-B847D9E6E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137" y="2086769"/>
            <a:ext cx="77057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4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C2C2-8BF8-4466-8100-759C7BA8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FC1D1B-116D-4878-A2BD-BBA2E084E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612" y="2015331"/>
            <a:ext cx="77247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32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75AB4-2266-4BD9-AFBB-E3221BB0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F3B859-D7AA-4985-A023-0FAE96B1A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137" y="2086769"/>
            <a:ext cx="77057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4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BACF-565A-4471-A24E-4A395E62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8CA17-1633-4261-8A0A-8D38D7998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 to this folder counter app</a:t>
            </a:r>
            <a:endParaRPr lang="en-IN" dirty="0"/>
          </a:p>
          <a:p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start the application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8087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8C20B-0B1D-44C8-81C3-6D16DC7B3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2328E1-131A-4468-A482-94C11A7A5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850" y="2058194"/>
            <a:ext cx="7734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4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E1EC-2EA2-4EA1-BC2F-498A814E2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FCFD2B-6015-4E72-B7B8-A67D4CD06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6512" y="1939131"/>
            <a:ext cx="70389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0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Widescreen</PresentationFormat>
  <Paragraphs>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Setting up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the project</dc:title>
  <dc:creator>P.Samatha Ramakrishna</dc:creator>
  <cp:lastModifiedBy>P.Samatha Ramakrishna</cp:lastModifiedBy>
  <cp:revision>1</cp:revision>
  <dcterms:created xsi:type="dcterms:W3CDTF">2020-12-13T09:22:44Z</dcterms:created>
  <dcterms:modified xsi:type="dcterms:W3CDTF">2020-12-13T09:23:14Z</dcterms:modified>
</cp:coreProperties>
</file>