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5" r:id="rId2"/>
    <p:sldId id="327" r:id="rId3"/>
    <p:sldId id="462" r:id="rId4"/>
    <p:sldId id="328" r:id="rId5"/>
    <p:sldId id="464" r:id="rId6"/>
    <p:sldId id="379" r:id="rId7"/>
    <p:sldId id="380" r:id="rId8"/>
    <p:sldId id="381" r:id="rId9"/>
    <p:sldId id="383" r:id="rId10"/>
    <p:sldId id="384" r:id="rId11"/>
    <p:sldId id="385" r:id="rId12"/>
    <p:sldId id="465" r:id="rId13"/>
    <p:sldId id="386" r:id="rId14"/>
    <p:sldId id="467" r:id="rId15"/>
    <p:sldId id="389" r:id="rId16"/>
    <p:sldId id="466" r:id="rId17"/>
    <p:sldId id="390" r:id="rId18"/>
    <p:sldId id="391" r:id="rId19"/>
    <p:sldId id="392" r:id="rId20"/>
    <p:sldId id="468" r:id="rId21"/>
    <p:sldId id="394" r:id="rId22"/>
    <p:sldId id="396" r:id="rId23"/>
    <p:sldId id="469" r:id="rId24"/>
    <p:sldId id="398" r:id="rId25"/>
    <p:sldId id="470" r:id="rId26"/>
    <p:sldId id="399" r:id="rId27"/>
    <p:sldId id="4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2ECB-41F6-487D-8FEA-1F7868F4F3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59BFDF-E3EB-41A5-AD82-6BCA6B51BE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47B240-BFD8-4CD5-8EB5-BFA110CB031A}"/>
              </a:ext>
            </a:extLst>
          </p:cNvPr>
          <p:cNvSpPr>
            <a:spLocks noGrp="1"/>
          </p:cNvSpPr>
          <p:nvPr>
            <p:ph type="dt" sz="half" idx="10"/>
          </p:nvPr>
        </p:nvSpPr>
        <p:spPr/>
        <p:txBody>
          <a:bodyPr/>
          <a:lstStyle/>
          <a:p>
            <a:fld id="{A677EA47-4646-478D-8657-831CA5A7352D}" type="datetimeFigureOut">
              <a:rPr lang="en-IN" smtClean="0"/>
              <a:t>13-12-2020</a:t>
            </a:fld>
            <a:endParaRPr lang="en-IN"/>
          </a:p>
        </p:txBody>
      </p:sp>
      <p:sp>
        <p:nvSpPr>
          <p:cNvPr id="5" name="Footer Placeholder 4">
            <a:extLst>
              <a:ext uri="{FF2B5EF4-FFF2-40B4-BE49-F238E27FC236}">
                <a16:creationId xmlns:a16="http://schemas.microsoft.com/office/drawing/2014/main" id="{C3D99D98-989D-4106-A335-55F88BAFCB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57C968-824C-4A39-ABD5-4CBD66F20D08}"/>
              </a:ext>
            </a:extLst>
          </p:cNvPr>
          <p:cNvSpPr>
            <a:spLocks noGrp="1"/>
          </p:cNvSpPr>
          <p:nvPr>
            <p:ph type="sldNum" sz="quarter" idx="12"/>
          </p:nvPr>
        </p:nvSpPr>
        <p:spPr/>
        <p:txBody>
          <a:bodyPr/>
          <a:lstStyle/>
          <a:p>
            <a:fld id="{204DFE61-EA1A-47F5-BF54-65CA9893E156}" type="slidenum">
              <a:rPr lang="en-IN" smtClean="0"/>
              <a:t>‹#›</a:t>
            </a:fld>
            <a:endParaRPr lang="en-IN"/>
          </a:p>
        </p:txBody>
      </p:sp>
    </p:spTree>
    <p:extLst>
      <p:ext uri="{BB962C8B-B14F-4D97-AF65-F5344CB8AC3E}">
        <p14:creationId xmlns:p14="http://schemas.microsoft.com/office/powerpoint/2010/main" val="2681688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C92E-EA89-4A4A-9B08-D9A26475DC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6B7ABF-E6E7-4F58-85C3-379F66E34F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43BEC0-0ACD-4A2E-9E66-1227F2FC8EC8}"/>
              </a:ext>
            </a:extLst>
          </p:cNvPr>
          <p:cNvSpPr>
            <a:spLocks noGrp="1"/>
          </p:cNvSpPr>
          <p:nvPr>
            <p:ph type="dt" sz="half" idx="10"/>
          </p:nvPr>
        </p:nvSpPr>
        <p:spPr/>
        <p:txBody>
          <a:bodyPr/>
          <a:lstStyle/>
          <a:p>
            <a:fld id="{A677EA47-4646-478D-8657-831CA5A7352D}" type="datetimeFigureOut">
              <a:rPr lang="en-IN" smtClean="0"/>
              <a:t>13-12-2020</a:t>
            </a:fld>
            <a:endParaRPr lang="en-IN"/>
          </a:p>
        </p:txBody>
      </p:sp>
      <p:sp>
        <p:nvSpPr>
          <p:cNvPr id="5" name="Footer Placeholder 4">
            <a:extLst>
              <a:ext uri="{FF2B5EF4-FFF2-40B4-BE49-F238E27FC236}">
                <a16:creationId xmlns:a16="http://schemas.microsoft.com/office/drawing/2014/main" id="{11A17310-8E71-4B58-9EDE-65A0EFB3BC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9312AC-C371-41B7-AA1B-BDBEB32E27E3}"/>
              </a:ext>
            </a:extLst>
          </p:cNvPr>
          <p:cNvSpPr>
            <a:spLocks noGrp="1"/>
          </p:cNvSpPr>
          <p:nvPr>
            <p:ph type="sldNum" sz="quarter" idx="12"/>
          </p:nvPr>
        </p:nvSpPr>
        <p:spPr/>
        <p:txBody>
          <a:bodyPr/>
          <a:lstStyle/>
          <a:p>
            <a:fld id="{204DFE61-EA1A-47F5-BF54-65CA9893E156}" type="slidenum">
              <a:rPr lang="en-IN" smtClean="0"/>
              <a:t>‹#›</a:t>
            </a:fld>
            <a:endParaRPr lang="en-IN"/>
          </a:p>
        </p:txBody>
      </p:sp>
    </p:spTree>
    <p:extLst>
      <p:ext uri="{BB962C8B-B14F-4D97-AF65-F5344CB8AC3E}">
        <p14:creationId xmlns:p14="http://schemas.microsoft.com/office/powerpoint/2010/main" val="3627048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242FAB-B095-4A6B-8146-AFC7F31B2A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A38F57-2734-4657-935A-7270DE8B7F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2110C1-ED0D-4C62-A15C-710CD7599BBD}"/>
              </a:ext>
            </a:extLst>
          </p:cNvPr>
          <p:cNvSpPr>
            <a:spLocks noGrp="1"/>
          </p:cNvSpPr>
          <p:nvPr>
            <p:ph type="dt" sz="half" idx="10"/>
          </p:nvPr>
        </p:nvSpPr>
        <p:spPr/>
        <p:txBody>
          <a:bodyPr/>
          <a:lstStyle/>
          <a:p>
            <a:fld id="{A677EA47-4646-478D-8657-831CA5A7352D}" type="datetimeFigureOut">
              <a:rPr lang="en-IN" smtClean="0"/>
              <a:t>13-12-2020</a:t>
            </a:fld>
            <a:endParaRPr lang="en-IN"/>
          </a:p>
        </p:txBody>
      </p:sp>
      <p:sp>
        <p:nvSpPr>
          <p:cNvPr id="5" name="Footer Placeholder 4">
            <a:extLst>
              <a:ext uri="{FF2B5EF4-FFF2-40B4-BE49-F238E27FC236}">
                <a16:creationId xmlns:a16="http://schemas.microsoft.com/office/drawing/2014/main" id="{85197638-19E6-485E-8C28-B94D509A34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C0FC24-2A72-4187-B2EE-D94B288E9127}"/>
              </a:ext>
            </a:extLst>
          </p:cNvPr>
          <p:cNvSpPr>
            <a:spLocks noGrp="1"/>
          </p:cNvSpPr>
          <p:nvPr>
            <p:ph type="sldNum" sz="quarter" idx="12"/>
          </p:nvPr>
        </p:nvSpPr>
        <p:spPr/>
        <p:txBody>
          <a:bodyPr/>
          <a:lstStyle/>
          <a:p>
            <a:fld id="{204DFE61-EA1A-47F5-BF54-65CA9893E156}" type="slidenum">
              <a:rPr lang="en-IN" smtClean="0"/>
              <a:t>‹#›</a:t>
            </a:fld>
            <a:endParaRPr lang="en-IN"/>
          </a:p>
        </p:txBody>
      </p:sp>
    </p:spTree>
    <p:extLst>
      <p:ext uri="{BB962C8B-B14F-4D97-AF65-F5344CB8AC3E}">
        <p14:creationId xmlns:p14="http://schemas.microsoft.com/office/powerpoint/2010/main" val="4137723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27440-2008-4742-9CE7-4D45044234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B0C0E9-677A-4DD5-9F99-A0A1920367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40A6D7-CEE0-44BE-840E-B9CCD1C1D6D1}"/>
              </a:ext>
            </a:extLst>
          </p:cNvPr>
          <p:cNvSpPr>
            <a:spLocks noGrp="1"/>
          </p:cNvSpPr>
          <p:nvPr>
            <p:ph type="dt" sz="half" idx="10"/>
          </p:nvPr>
        </p:nvSpPr>
        <p:spPr/>
        <p:txBody>
          <a:bodyPr/>
          <a:lstStyle/>
          <a:p>
            <a:fld id="{A677EA47-4646-478D-8657-831CA5A7352D}" type="datetimeFigureOut">
              <a:rPr lang="en-IN" smtClean="0"/>
              <a:t>13-12-2020</a:t>
            </a:fld>
            <a:endParaRPr lang="en-IN"/>
          </a:p>
        </p:txBody>
      </p:sp>
      <p:sp>
        <p:nvSpPr>
          <p:cNvPr id="5" name="Footer Placeholder 4">
            <a:extLst>
              <a:ext uri="{FF2B5EF4-FFF2-40B4-BE49-F238E27FC236}">
                <a16:creationId xmlns:a16="http://schemas.microsoft.com/office/drawing/2014/main" id="{E7A4D05E-66D8-4076-A450-5770F6A369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94BC14-AB0D-4BCF-8038-FDE30D19C245}"/>
              </a:ext>
            </a:extLst>
          </p:cNvPr>
          <p:cNvSpPr>
            <a:spLocks noGrp="1"/>
          </p:cNvSpPr>
          <p:nvPr>
            <p:ph type="sldNum" sz="quarter" idx="12"/>
          </p:nvPr>
        </p:nvSpPr>
        <p:spPr/>
        <p:txBody>
          <a:bodyPr/>
          <a:lstStyle/>
          <a:p>
            <a:fld id="{204DFE61-EA1A-47F5-BF54-65CA9893E156}" type="slidenum">
              <a:rPr lang="en-IN" smtClean="0"/>
              <a:t>‹#›</a:t>
            </a:fld>
            <a:endParaRPr lang="en-IN"/>
          </a:p>
        </p:txBody>
      </p:sp>
    </p:spTree>
    <p:extLst>
      <p:ext uri="{BB962C8B-B14F-4D97-AF65-F5344CB8AC3E}">
        <p14:creationId xmlns:p14="http://schemas.microsoft.com/office/powerpoint/2010/main" val="1442704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CAF9D-7EAC-4974-A442-4FD7CD84A7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8AAB15-D53E-49BE-A18F-124F3DE393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9D6CA9-DDE1-484B-9FFE-DDC9C573C52A}"/>
              </a:ext>
            </a:extLst>
          </p:cNvPr>
          <p:cNvSpPr>
            <a:spLocks noGrp="1"/>
          </p:cNvSpPr>
          <p:nvPr>
            <p:ph type="dt" sz="half" idx="10"/>
          </p:nvPr>
        </p:nvSpPr>
        <p:spPr/>
        <p:txBody>
          <a:bodyPr/>
          <a:lstStyle/>
          <a:p>
            <a:fld id="{A677EA47-4646-478D-8657-831CA5A7352D}" type="datetimeFigureOut">
              <a:rPr lang="en-IN" smtClean="0"/>
              <a:t>13-12-2020</a:t>
            </a:fld>
            <a:endParaRPr lang="en-IN"/>
          </a:p>
        </p:txBody>
      </p:sp>
      <p:sp>
        <p:nvSpPr>
          <p:cNvPr id="5" name="Footer Placeholder 4">
            <a:extLst>
              <a:ext uri="{FF2B5EF4-FFF2-40B4-BE49-F238E27FC236}">
                <a16:creationId xmlns:a16="http://schemas.microsoft.com/office/drawing/2014/main" id="{02E936F5-1848-4074-8BC2-42719290A6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77609E-DB8A-4193-A5E3-6526178D39DC}"/>
              </a:ext>
            </a:extLst>
          </p:cNvPr>
          <p:cNvSpPr>
            <a:spLocks noGrp="1"/>
          </p:cNvSpPr>
          <p:nvPr>
            <p:ph type="sldNum" sz="quarter" idx="12"/>
          </p:nvPr>
        </p:nvSpPr>
        <p:spPr/>
        <p:txBody>
          <a:bodyPr/>
          <a:lstStyle/>
          <a:p>
            <a:fld id="{204DFE61-EA1A-47F5-BF54-65CA9893E156}" type="slidenum">
              <a:rPr lang="en-IN" smtClean="0"/>
              <a:t>‹#›</a:t>
            </a:fld>
            <a:endParaRPr lang="en-IN"/>
          </a:p>
        </p:txBody>
      </p:sp>
    </p:spTree>
    <p:extLst>
      <p:ext uri="{BB962C8B-B14F-4D97-AF65-F5344CB8AC3E}">
        <p14:creationId xmlns:p14="http://schemas.microsoft.com/office/powerpoint/2010/main" val="54526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212E-B2FA-48BB-97D4-CFC2173E7C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EA0506-D700-41BC-AF66-B44526969C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0E87EE-36AB-4E61-A702-C8C5410F40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4DF914-81B6-4A80-9ED9-77F0183BC822}"/>
              </a:ext>
            </a:extLst>
          </p:cNvPr>
          <p:cNvSpPr>
            <a:spLocks noGrp="1"/>
          </p:cNvSpPr>
          <p:nvPr>
            <p:ph type="dt" sz="half" idx="10"/>
          </p:nvPr>
        </p:nvSpPr>
        <p:spPr/>
        <p:txBody>
          <a:bodyPr/>
          <a:lstStyle/>
          <a:p>
            <a:fld id="{A677EA47-4646-478D-8657-831CA5A7352D}" type="datetimeFigureOut">
              <a:rPr lang="en-IN" smtClean="0"/>
              <a:t>13-12-2020</a:t>
            </a:fld>
            <a:endParaRPr lang="en-IN"/>
          </a:p>
        </p:txBody>
      </p:sp>
      <p:sp>
        <p:nvSpPr>
          <p:cNvPr id="6" name="Footer Placeholder 5">
            <a:extLst>
              <a:ext uri="{FF2B5EF4-FFF2-40B4-BE49-F238E27FC236}">
                <a16:creationId xmlns:a16="http://schemas.microsoft.com/office/drawing/2014/main" id="{CB304FD9-4B1A-4AF8-925C-B9E4F4540E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152F1E-AAED-4571-BB3F-892A3B9E844A}"/>
              </a:ext>
            </a:extLst>
          </p:cNvPr>
          <p:cNvSpPr>
            <a:spLocks noGrp="1"/>
          </p:cNvSpPr>
          <p:nvPr>
            <p:ph type="sldNum" sz="quarter" idx="12"/>
          </p:nvPr>
        </p:nvSpPr>
        <p:spPr/>
        <p:txBody>
          <a:bodyPr/>
          <a:lstStyle/>
          <a:p>
            <a:fld id="{204DFE61-EA1A-47F5-BF54-65CA9893E156}" type="slidenum">
              <a:rPr lang="en-IN" smtClean="0"/>
              <a:t>‹#›</a:t>
            </a:fld>
            <a:endParaRPr lang="en-IN"/>
          </a:p>
        </p:txBody>
      </p:sp>
    </p:spTree>
    <p:extLst>
      <p:ext uri="{BB962C8B-B14F-4D97-AF65-F5344CB8AC3E}">
        <p14:creationId xmlns:p14="http://schemas.microsoft.com/office/powerpoint/2010/main" val="376558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A2C98-BC91-49BE-84DA-10EB3350A5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65025C-823D-454B-8CB6-D056848A22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81B735-303A-4102-AED6-D96C42C9E9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2C5902F-D0DA-4F09-B281-C9D8522C68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1D620A-6CA0-42F5-940E-A42B533691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7F0C49-7B9A-4773-9555-4CF880914478}"/>
              </a:ext>
            </a:extLst>
          </p:cNvPr>
          <p:cNvSpPr>
            <a:spLocks noGrp="1"/>
          </p:cNvSpPr>
          <p:nvPr>
            <p:ph type="dt" sz="half" idx="10"/>
          </p:nvPr>
        </p:nvSpPr>
        <p:spPr/>
        <p:txBody>
          <a:bodyPr/>
          <a:lstStyle/>
          <a:p>
            <a:fld id="{A677EA47-4646-478D-8657-831CA5A7352D}" type="datetimeFigureOut">
              <a:rPr lang="en-IN" smtClean="0"/>
              <a:t>13-12-2020</a:t>
            </a:fld>
            <a:endParaRPr lang="en-IN"/>
          </a:p>
        </p:txBody>
      </p:sp>
      <p:sp>
        <p:nvSpPr>
          <p:cNvPr id="8" name="Footer Placeholder 7">
            <a:extLst>
              <a:ext uri="{FF2B5EF4-FFF2-40B4-BE49-F238E27FC236}">
                <a16:creationId xmlns:a16="http://schemas.microsoft.com/office/drawing/2014/main" id="{1D4F59CA-CE5E-4FE5-98B0-23E641CDAB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0674899-4D17-4084-A27D-0DDF43175F2A}"/>
              </a:ext>
            </a:extLst>
          </p:cNvPr>
          <p:cNvSpPr>
            <a:spLocks noGrp="1"/>
          </p:cNvSpPr>
          <p:nvPr>
            <p:ph type="sldNum" sz="quarter" idx="12"/>
          </p:nvPr>
        </p:nvSpPr>
        <p:spPr/>
        <p:txBody>
          <a:bodyPr/>
          <a:lstStyle/>
          <a:p>
            <a:fld id="{204DFE61-EA1A-47F5-BF54-65CA9893E156}" type="slidenum">
              <a:rPr lang="en-IN" smtClean="0"/>
              <a:t>‹#›</a:t>
            </a:fld>
            <a:endParaRPr lang="en-IN"/>
          </a:p>
        </p:txBody>
      </p:sp>
    </p:spTree>
    <p:extLst>
      <p:ext uri="{BB962C8B-B14F-4D97-AF65-F5344CB8AC3E}">
        <p14:creationId xmlns:p14="http://schemas.microsoft.com/office/powerpoint/2010/main" val="98148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A5F4D-5E1C-45DE-B783-CA989F0A98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149DE5-3A31-4CE8-8B24-111ECBD7CACC}"/>
              </a:ext>
            </a:extLst>
          </p:cNvPr>
          <p:cNvSpPr>
            <a:spLocks noGrp="1"/>
          </p:cNvSpPr>
          <p:nvPr>
            <p:ph type="dt" sz="half" idx="10"/>
          </p:nvPr>
        </p:nvSpPr>
        <p:spPr/>
        <p:txBody>
          <a:bodyPr/>
          <a:lstStyle/>
          <a:p>
            <a:fld id="{A677EA47-4646-478D-8657-831CA5A7352D}" type="datetimeFigureOut">
              <a:rPr lang="en-IN" smtClean="0"/>
              <a:t>13-12-2020</a:t>
            </a:fld>
            <a:endParaRPr lang="en-IN"/>
          </a:p>
        </p:txBody>
      </p:sp>
      <p:sp>
        <p:nvSpPr>
          <p:cNvPr id="4" name="Footer Placeholder 3">
            <a:extLst>
              <a:ext uri="{FF2B5EF4-FFF2-40B4-BE49-F238E27FC236}">
                <a16:creationId xmlns:a16="http://schemas.microsoft.com/office/drawing/2014/main" id="{9847CD68-B4FA-49C2-B281-634D946DEB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56089A-0B67-4B19-98A8-2C6A2F3C7975}"/>
              </a:ext>
            </a:extLst>
          </p:cNvPr>
          <p:cNvSpPr>
            <a:spLocks noGrp="1"/>
          </p:cNvSpPr>
          <p:nvPr>
            <p:ph type="sldNum" sz="quarter" idx="12"/>
          </p:nvPr>
        </p:nvSpPr>
        <p:spPr/>
        <p:txBody>
          <a:bodyPr/>
          <a:lstStyle/>
          <a:p>
            <a:fld id="{204DFE61-EA1A-47F5-BF54-65CA9893E156}" type="slidenum">
              <a:rPr lang="en-IN" smtClean="0"/>
              <a:t>‹#›</a:t>
            </a:fld>
            <a:endParaRPr lang="en-IN"/>
          </a:p>
        </p:txBody>
      </p:sp>
    </p:spTree>
    <p:extLst>
      <p:ext uri="{BB962C8B-B14F-4D97-AF65-F5344CB8AC3E}">
        <p14:creationId xmlns:p14="http://schemas.microsoft.com/office/powerpoint/2010/main" val="208721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1903EA-4A0D-4111-AF9C-EF520B9F2B1D}"/>
              </a:ext>
            </a:extLst>
          </p:cNvPr>
          <p:cNvSpPr>
            <a:spLocks noGrp="1"/>
          </p:cNvSpPr>
          <p:nvPr>
            <p:ph type="dt" sz="half" idx="10"/>
          </p:nvPr>
        </p:nvSpPr>
        <p:spPr/>
        <p:txBody>
          <a:bodyPr/>
          <a:lstStyle/>
          <a:p>
            <a:fld id="{A677EA47-4646-478D-8657-831CA5A7352D}" type="datetimeFigureOut">
              <a:rPr lang="en-IN" smtClean="0"/>
              <a:t>13-12-2020</a:t>
            </a:fld>
            <a:endParaRPr lang="en-IN"/>
          </a:p>
        </p:txBody>
      </p:sp>
      <p:sp>
        <p:nvSpPr>
          <p:cNvPr id="3" name="Footer Placeholder 2">
            <a:extLst>
              <a:ext uri="{FF2B5EF4-FFF2-40B4-BE49-F238E27FC236}">
                <a16:creationId xmlns:a16="http://schemas.microsoft.com/office/drawing/2014/main" id="{0F06F392-9AAB-47F1-B209-5065472042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569DE0-D05F-48D9-9AA4-C50F0D97AB34}"/>
              </a:ext>
            </a:extLst>
          </p:cNvPr>
          <p:cNvSpPr>
            <a:spLocks noGrp="1"/>
          </p:cNvSpPr>
          <p:nvPr>
            <p:ph type="sldNum" sz="quarter" idx="12"/>
          </p:nvPr>
        </p:nvSpPr>
        <p:spPr/>
        <p:txBody>
          <a:bodyPr/>
          <a:lstStyle/>
          <a:p>
            <a:fld id="{204DFE61-EA1A-47F5-BF54-65CA9893E156}" type="slidenum">
              <a:rPr lang="en-IN" smtClean="0"/>
              <a:t>‹#›</a:t>
            </a:fld>
            <a:endParaRPr lang="en-IN"/>
          </a:p>
        </p:txBody>
      </p:sp>
    </p:spTree>
    <p:extLst>
      <p:ext uri="{BB962C8B-B14F-4D97-AF65-F5344CB8AC3E}">
        <p14:creationId xmlns:p14="http://schemas.microsoft.com/office/powerpoint/2010/main" val="257724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8E0E-3C27-494C-A228-F9D9A3F346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3F9050-EA78-4046-A23F-B7E78F0F31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0946665-6F4E-4DE3-AD4D-96383BB047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4A2879-AE73-4973-AFAD-1132BB89456A}"/>
              </a:ext>
            </a:extLst>
          </p:cNvPr>
          <p:cNvSpPr>
            <a:spLocks noGrp="1"/>
          </p:cNvSpPr>
          <p:nvPr>
            <p:ph type="dt" sz="half" idx="10"/>
          </p:nvPr>
        </p:nvSpPr>
        <p:spPr/>
        <p:txBody>
          <a:bodyPr/>
          <a:lstStyle/>
          <a:p>
            <a:fld id="{A677EA47-4646-478D-8657-831CA5A7352D}" type="datetimeFigureOut">
              <a:rPr lang="en-IN" smtClean="0"/>
              <a:t>13-12-2020</a:t>
            </a:fld>
            <a:endParaRPr lang="en-IN"/>
          </a:p>
        </p:txBody>
      </p:sp>
      <p:sp>
        <p:nvSpPr>
          <p:cNvPr id="6" name="Footer Placeholder 5">
            <a:extLst>
              <a:ext uri="{FF2B5EF4-FFF2-40B4-BE49-F238E27FC236}">
                <a16:creationId xmlns:a16="http://schemas.microsoft.com/office/drawing/2014/main" id="{281417F3-885D-4331-8840-4D52B97D07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77ACDF-E770-437F-86BD-BFE4F8312231}"/>
              </a:ext>
            </a:extLst>
          </p:cNvPr>
          <p:cNvSpPr>
            <a:spLocks noGrp="1"/>
          </p:cNvSpPr>
          <p:nvPr>
            <p:ph type="sldNum" sz="quarter" idx="12"/>
          </p:nvPr>
        </p:nvSpPr>
        <p:spPr/>
        <p:txBody>
          <a:bodyPr/>
          <a:lstStyle/>
          <a:p>
            <a:fld id="{204DFE61-EA1A-47F5-BF54-65CA9893E156}" type="slidenum">
              <a:rPr lang="en-IN" smtClean="0"/>
              <a:t>‹#›</a:t>
            </a:fld>
            <a:endParaRPr lang="en-IN"/>
          </a:p>
        </p:txBody>
      </p:sp>
    </p:spTree>
    <p:extLst>
      <p:ext uri="{BB962C8B-B14F-4D97-AF65-F5344CB8AC3E}">
        <p14:creationId xmlns:p14="http://schemas.microsoft.com/office/powerpoint/2010/main" val="50417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5A86D-D263-4C10-9947-EDF6228DEF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4F97B3-E2E1-405E-86D3-F501AD681A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B79E97-115A-485D-8B90-987E118B2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6C8517-B364-4108-8951-79046EF9F471}"/>
              </a:ext>
            </a:extLst>
          </p:cNvPr>
          <p:cNvSpPr>
            <a:spLocks noGrp="1"/>
          </p:cNvSpPr>
          <p:nvPr>
            <p:ph type="dt" sz="half" idx="10"/>
          </p:nvPr>
        </p:nvSpPr>
        <p:spPr/>
        <p:txBody>
          <a:bodyPr/>
          <a:lstStyle/>
          <a:p>
            <a:fld id="{A677EA47-4646-478D-8657-831CA5A7352D}" type="datetimeFigureOut">
              <a:rPr lang="en-IN" smtClean="0"/>
              <a:t>13-12-2020</a:t>
            </a:fld>
            <a:endParaRPr lang="en-IN"/>
          </a:p>
        </p:txBody>
      </p:sp>
      <p:sp>
        <p:nvSpPr>
          <p:cNvPr id="6" name="Footer Placeholder 5">
            <a:extLst>
              <a:ext uri="{FF2B5EF4-FFF2-40B4-BE49-F238E27FC236}">
                <a16:creationId xmlns:a16="http://schemas.microsoft.com/office/drawing/2014/main" id="{CFEF6F37-A9C0-44BF-974B-EDE740D748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0F82A3-609E-4FD0-8A62-4C4F04236CC6}"/>
              </a:ext>
            </a:extLst>
          </p:cNvPr>
          <p:cNvSpPr>
            <a:spLocks noGrp="1"/>
          </p:cNvSpPr>
          <p:nvPr>
            <p:ph type="sldNum" sz="quarter" idx="12"/>
          </p:nvPr>
        </p:nvSpPr>
        <p:spPr/>
        <p:txBody>
          <a:bodyPr/>
          <a:lstStyle/>
          <a:p>
            <a:fld id="{204DFE61-EA1A-47F5-BF54-65CA9893E156}" type="slidenum">
              <a:rPr lang="en-IN" smtClean="0"/>
              <a:t>‹#›</a:t>
            </a:fld>
            <a:endParaRPr lang="en-IN"/>
          </a:p>
        </p:txBody>
      </p:sp>
    </p:spTree>
    <p:extLst>
      <p:ext uri="{BB962C8B-B14F-4D97-AF65-F5344CB8AC3E}">
        <p14:creationId xmlns:p14="http://schemas.microsoft.com/office/powerpoint/2010/main" val="3819070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090AFD-6BDE-417B-A739-C4C42F81B1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D7A71E-0FBD-43E9-8629-E3F1BBFAD4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9EBB07-1F18-4DCA-8343-DD2BCFEFC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77EA47-4646-478D-8657-831CA5A7352D}" type="datetimeFigureOut">
              <a:rPr lang="en-IN" smtClean="0"/>
              <a:t>13-12-2020</a:t>
            </a:fld>
            <a:endParaRPr lang="en-IN"/>
          </a:p>
        </p:txBody>
      </p:sp>
      <p:sp>
        <p:nvSpPr>
          <p:cNvPr id="5" name="Footer Placeholder 4">
            <a:extLst>
              <a:ext uri="{FF2B5EF4-FFF2-40B4-BE49-F238E27FC236}">
                <a16:creationId xmlns:a16="http://schemas.microsoft.com/office/drawing/2014/main" id="{1F844983-499D-458A-9424-E9CAFFBFB5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C5A66CB-61A3-4B20-987A-4F7C10B79C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4DFE61-EA1A-47F5-BF54-65CA9893E156}" type="slidenum">
              <a:rPr lang="en-IN" smtClean="0"/>
              <a:t>‹#›</a:t>
            </a:fld>
            <a:endParaRPr lang="en-IN"/>
          </a:p>
        </p:txBody>
      </p:sp>
    </p:spTree>
    <p:extLst>
      <p:ext uri="{BB962C8B-B14F-4D97-AF65-F5344CB8AC3E}">
        <p14:creationId xmlns:p14="http://schemas.microsoft.com/office/powerpoint/2010/main" val="2940781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F383-A6C1-4E92-9593-3AA7D40EE7D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C30C3CE-EB5B-42A9-A4AB-76D9612592FB}"/>
              </a:ext>
            </a:extLst>
          </p:cNvPr>
          <p:cNvPicPr>
            <a:picLocks noGrp="1" noChangeAspect="1"/>
          </p:cNvPicPr>
          <p:nvPr>
            <p:ph idx="1"/>
          </p:nvPr>
        </p:nvPicPr>
        <p:blipFill>
          <a:blip r:embed="rId2"/>
          <a:stretch>
            <a:fillRect/>
          </a:stretch>
        </p:blipFill>
        <p:spPr>
          <a:xfrm>
            <a:off x="3886200" y="3401219"/>
            <a:ext cx="4419600" cy="1200150"/>
          </a:xfrm>
          <a:prstGeom prst="rect">
            <a:avLst/>
          </a:prstGeom>
        </p:spPr>
      </p:pic>
    </p:spTree>
    <p:extLst>
      <p:ext uri="{BB962C8B-B14F-4D97-AF65-F5344CB8AC3E}">
        <p14:creationId xmlns:p14="http://schemas.microsoft.com/office/powerpoint/2010/main" val="3883861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CE154D-CE1B-4E2A-A8EC-793AC2D5FEB1}"/>
              </a:ext>
            </a:extLst>
          </p:cNvPr>
          <p:cNvPicPr>
            <a:picLocks noChangeAspect="1"/>
          </p:cNvPicPr>
          <p:nvPr/>
        </p:nvPicPr>
        <p:blipFill>
          <a:blip r:embed="rId2"/>
          <a:stretch>
            <a:fillRect/>
          </a:stretch>
        </p:blipFill>
        <p:spPr>
          <a:xfrm>
            <a:off x="2786062" y="828675"/>
            <a:ext cx="6619875" cy="5200650"/>
          </a:xfrm>
          <a:prstGeom prst="rect">
            <a:avLst/>
          </a:prstGeom>
        </p:spPr>
      </p:pic>
    </p:spTree>
    <p:extLst>
      <p:ext uri="{BB962C8B-B14F-4D97-AF65-F5344CB8AC3E}">
        <p14:creationId xmlns:p14="http://schemas.microsoft.com/office/powerpoint/2010/main" val="144658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9129B8-6CA1-4D53-9415-E8B6378DD413}"/>
              </a:ext>
            </a:extLst>
          </p:cNvPr>
          <p:cNvPicPr>
            <a:picLocks noChangeAspect="1"/>
          </p:cNvPicPr>
          <p:nvPr/>
        </p:nvPicPr>
        <p:blipFill>
          <a:blip r:embed="rId2"/>
          <a:stretch>
            <a:fillRect/>
          </a:stretch>
        </p:blipFill>
        <p:spPr>
          <a:xfrm>
            <a:off x="2805112" y="804862"/>
            <a:ext cx="6581775" cy="5248275"/>
          </a:xfrm>
          <a:prstGeom prst="rect">
            <a:avLst/>
          </a:prstGeom>
        </p:spPr>
      </p:pic>
    </p:spTree>
    <p:extLst>
      <p:ext uri="{BB962C8B-B14F-4D97-AF65-F5344CB8AC3E}">
        <p14:creationId xmlns:p14="http://schemas.microsoft.com/office/powerpoint/2010/main" val="2117968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56891-5F2E-499A-A063-C3F3651C00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6C9AA5-1B5B-4164-8623-029FAD40BFED}"/>
              </a:ext>
            </a:extLst>
          </p:cNvPr>
          <p:cNvSpPr>
            <a:spLocks noGrp="1"/>
          </p:cNvSpPr>
          <p:nvPr>
            <p:ph idx="1"/>
          </p:nvPr>
        </p:nvSpPr>
        <p:spPr/>
        <p:txBody>
          <a:bodyPr>
            <a:normAutofit fontScale="70000" lnSpcReduction="20000"/>
          </a:bodyPr>
          <a:lstStyle/>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in this example all we need is a count property so let's simplify this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now I'm </a:t>
            </a:r>
            <a:r>
              <a:rPr lang="en-IN" sz="2800" dirty="0" err="1">
                <a:effectLst/>
                <a:latin typeface="Times New Roman" panose="02020603050405020304" pitchFamily="18" charset="0"/>
                <a:ea typeface="Times New Roman" panose="02020603050405020304" pitchFamily="18" charset="0"/>
                <a:cs typeface="Times New Roman" panose="02020603050405020304" pitchFamily="18" charset="0"/>
              </a:rPr>
              <a:t>gonna</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replace h1 with a span </a:t>
            </a:r>
          </a:p>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so I've selected h1 and I'm pressing command + D  or ctrl + d now we have multiple cursors let's change both instances to span done</a:t>
            </a:r>
          </a:p>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now let's remove hello world here we want to render something dynamically to do that we add curly braces and in between these curly braces we can add any valid JavaScript expressions </a:t>
            </a:r>
          </a:p>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So if you want to render the value of the count property here we would write code like this this to reference the current </a:t>
            </a:r>
            <a:r>
              <a:rPr lang="en-IN" sz="2800" dirty="0" err="1">
                <a:effectLst/>
                <a:latin typeface="Times New Roman" panose="02020603050405020304" pitchFamily="18" charset="0"/>
                <a:ea typeface="Times New Roman" panose="02020603050405020304" pitchFamily="18" charset="0"/>
                <a:cs typeface="Times New Roman" panose="02020603050405020304" pitchFamily="18" charset="0"/>
              </a:rPr>
              <a:t>object.state.count</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now save the changes you can see the result  here so this is our count if I change this to 1 save the changes now we see one here beautiful</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65635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CA3B15-96E6-4CE3-B8E8-8DAD79D67CFB}"/>
              </a:ext>
            </a:extLst>
          </p:cNvPr>
          <p:cNvPicPr>
            <a:picLocks noChangeAspect="1"/>
          </p:cNvPicPr>
          <p:nvPr/>
        </p:nvPicPr>
        <p:blipFill>
          <a:blip r:embed="rId2"/>
          <a:stretch>
            <a:fillRect/>
          </a:stretch>
        </p:blipFill>
        <p:spPr>
          <a:xfrm>
            <a:off x="2795587" y="852487"/>
            <a:ext cx="6600825" cy="5153025"/>
          </a:xfrm>
          <a:prstGeom prst="rect">
            <a:avLst/>
          </a:prstGeom>
        </p:spPr>
      </p:pic>
    </p:spTree>
    <p:extLst>
      <p:ext uri="{BB962C8B-B14F-4D97-AF65-F5344CB8AC3E}">
        <p14:creationId xmlns:p14="http://schemas.microsoft.com/office/powerpoint/2010/main" val="460349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F2BC4-38B1-4C23-88AE-570E8172E1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15D3AD-298D-4E65-A700-B152F9ED5235}"/>
              </a:ext>
            </a:extLst>
          </p:cNvPr>
          <p:cNvSpPr>
            <a:spLocks noGrp="1"/>
          </p:cNvSpPr>
          <p:nvPr>
            <p:ph idx="1"/>
          </p:nvPr>
        </p:nvSpPr>
        <p:spPr/>
        <p:txBody>
          <a:bodyPr/>
          <a:lstStyle/>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in between these curly braces we can write any valid JavaScript expressions an expression is something that produces a value </a:t>
            </a:r>
          </a:p>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for example we can write something like 2 + 2  save the changes we get 4 here </a:t>
            </a:r>
          </a:p>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or </a:t>
            </a:r>
          </a:p>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we can call a function that returns a value </a:t>
            </a:r>
          </a:p>
          <a:p>
            <a:endParaRPr lang="en-IN" dirty="0"/>
          </a:p>
        </p:txBody>
      </p:sp>
    </p:spTree>
    <p:extLst>
      <p:ext uri="{BB962C8B-B14F-4D97-AF65-F5344CB8AC3E}">
        <p14:creationId xmlns:p14="http://schemas.microsoft.com/office/powerpoint/2010/main" val="4114726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F820C4-D077-418D-AE4B-7B9B400E3B71}"/>
              </a:ext>
            </a:extLst>
          </p:cNvPr>
          <p:cNvPicPr>
            <a:picLocks noChangeAspect="1"/>
          </p:cNvPicPr>
          <p:nvPr/>
        </p:nvPicPr>
        <p:blipFill>
          <a:blip r:embed="rId2"/>
          <a:stretch>
            <a:fillRect/>
          </a:stretch>
        </p:blipFill>
        <p:spPr>
          <a:xfrm>
            <a:off x="1628775" y="785812"/>
            <a:ext cx="8934450" cy="5286375"/>
          </a:xfrm>
          <a:prstGeom prst="rect">
            <a:avLst/>
          </a:prstGeom>
        </p:spPr>
      </p:pic>
    </p:spTree>
    <p:extLst>
      <p:ext uri="{BB962C8B-B14F-4D97-AF65-F5344CB8AC3E}">
        <p14:creationId xmlns:p14="http://schemas.microsoft.com/office/powerpoint/2010/main" val="2243212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9365-3EE8-473D-9EF0-A421B347A7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559863-0C91-4D05-AC8C-C04AD4AE3CFE}"/>
              </a:ext>
            </a:extLst>
          </p:cNvPr>
          <p:cNvSpPr>
            <a:spLocks noGrp="1"/>
          </p:cNvSpPr>
          <p:nvPr>
            <p:ph idx="1"/>
          </p:nvPr>
        </p:nvSpPr>
        <p:spPr/>
        <p:txBody>
          <a:bodyPr>
            <a:normAutofit/>
          </a:bodyPr>
          <a:lstStyle/>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for example let's add a method in this class call it </a:t>
            </a:r>
            <a:r>
              <a:rPr lang="en-IN" sz="2800" dirty="0" err="1">
                <a:effectLst/>
                <a:latin typeface="Times New Roman" panose="02020603050405020304" pitchFamily="18" charset="0"/>
                <a:ea typeface="Times New Roman" panose="02020603050405020304" pitchFamily="18" charset="0"/>
                <a:cs typeface="Times New Roman" panose="02020603050405020304" pitchFamily="18" charset="0"/>
              </a:rPr>
              <a:t>formaCount</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in this method you want to check the value of the count property if it's zero we want to return zero as a string otherwise you want to return the value of the count property </a:t>
            </a:r>
          </a:p>
          <a:p>
            <a:endParaRPr lang="en-IN" dirty="0"/>
          </a:p>
        </p:txBody>
      </p:sp>
    </p:spTree>
    <p:extLst>
      <p:ext uri="{BB962C8B-B14F-4D97-AF65-F5344CB8AC3E}">
        <p14:creationId xmlns:p14="http://schemas.microsoft.com/office/powerpoint/2010/main" val="1439653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7DC21F-3CDE-4A9B-9F80-8E6C013A2331}"/>
              </a:ext>
            </a:extLst>
          </p:cNvPr>
          <p:cNvPicPr>
            <a:picLocks noChangeAspect="1"/>
          </p:cNvPicPr>
          <p:nvPr/>
        </p:nvPicPr>
        <p:blipFill>
          <a:blip r:embed="rId2"/>
          <a:stretch>
            <a:fillRect/>
          </a:stretch>
        </p:blipFill>
        <p:spPr>
          <a:xfrm>
            <a:off x="1604962" y="795337"/>
            <a:ext cx="8982075" cy="5267325"/>
          </a:xfrm>
          <a:prstGeom prst="rect">
            <a:avLst/>
          </a:prstGeom>
        </p:spPr>
      </p:pic>
    </p:spTree>
    <p:extLst>
      <p:ext uri="{BB962C8B-B14F-4D97-AF65-F5344CB8AC3E}">
        <p14:creationId xmlns:p14="http://schemas.microsoft.com/office/powerpoint/2010/main" val="4124987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05293A-04E6-44C4-9693-EF049FA3DD31}"/>
              </a:ext>
            </a:extLst>
          </p:cNvPr>
          <p:cNvPicPr>
            <a:picLocks noChangeAspect="1"/>
          </p:cNvPicPr>
          <p:nvPr/>
        </p:nvPicPr>
        <p:blipFill>
          <a:blip r:embed="rId2"/>
          <a:stretch>
            <a:fillRect/>
          </a:stretch>
        </p:blipFill>
        <p:spPr>
          <a:xfrm>
            <a:off x="1628775" y="804862"/>
            <a:ext cx="8934450" cy="5248275"/>
          </a:xfrm>
          <a:prstGeom prst="rect">
            <a:avLst/>
          </a:prstGeom>
        </p:spPr>
      </p:pic>
    </p:spTree>
    <p:extLst>
      <p:ext uri="{BB962C8B-B14F-4D97-AF65-F5344CB8AC3E}">
        <p14:creationId xmlns:p14="http://schemas.microsoft.com/office/powerpoint/2010/main" val="3385595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715CE5-18B8-482D-A08B-84BA93D311EE}"/>
              </a:ext>
            </a:extLst>
          </p:cNvPr>
          <p:cNvPicPr>
            <a:picLocks noChangeAspect="1"/>
          </p:cNvPicPr>
          <p:nvPr/>
        </p:nvPicPr>
        <p:blipFill>
          <a:blip r:embed="rId2"/>
          <a:stretch>
            <a:fillRect/>
          </a:stretch>
        </p:blipFill>
        <p:spPr>
          <a:xfrm>
            <a:off x="1600200" y="795337"/>
            <a:ext cx="8991600" cy="5267325"/>
          </a:xfrm>
          <a:prstGeom prst="rect">
            <a:avLst/>
          </a:prstGeom>
        </p:spPr>
      </p:pic>
    </p:spTree>
    <p:extLst>
      <p:ext uri="{BB962C8B-B14F-4D97-AF65-F5344CB8AC3E}">
        <p14:creationId xmlns:p14="http://schemas.microsoft.com/office/powerpoint/2010/main" val="1186881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87265-8071-4C78-A842-13E2E29885B9}"/>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2B73411B-B43E-49DD-B77D-27C626837074}"/>
              </a:ext>
            </a:extLst>
          </p:cNvPr>
          <p:cNvPicPr>
            <a:picLocks noGrp="1" noChangeAspect="1"/>
          </p:cNvPicPr>
          <p:nvPr>
            <p:ph idx="1"/>
          </p:nvPr>
        </p:nvPicPr>
        <p:blipFill>
          <a:blip r:embed="rId2"/>
          <a:stretch>
            <a:fillRect/>
          </a:stretch>
        </p:blipFill>
        <p:spPr>
          <a:xfrm>
            <a:off x="2405062" y="2015331"/>
            <a:ext cx="7381875" cy="3971925"/>
          </a:xfrm>
          <a:prstGeom prst="rect">
            <a:avLst/>
          </a:prstGeom>
        </p:spPr>
      </p:pic>
    </p:spTree>
    <p:extLst>
      <p:ext uri="{BB962C8B-B14F-4D97-AF65-F5344CB8AC3E}">
        <p14:creationId xmlns:p14="http://schemas.microsoft.com/office/powerpoint/2010/main" val="1077672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0E2BC-0FE4-43C5-85C5-9FCD2A09DB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51BE7B-92D6-4606-8367-8788E569BE90}"/>
              </a:ext>
            </a:extLst>
          </p:cNvPr>
          <p:cNvSpPr>
            <a:spLocks noGrp="1"/>
          </p:cNvSpPr>
          <p:nvPr>
            <p:ph idx="1"/>
          </p:nvPr>
        </p:nvSpPr>
        <p:spPr/>
        <p:txBody>
          <a:bodyPr>
            <a:normAutofit fontScale="85000" lnSpcReduction="20000"/>
          </a:bodyPr>
          <a:lstStyle/>
          <a:p>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improve this code look we have this repetition of </a:t>
            </a:r>
            <a:r>
              <a:rPr lang="en-IN" sz="2800" dirty="0" err="1">
                <a:effectLst/>
                <a:latin typeface="Times New Roman" panose="02020603050405020304" pitchFamily="18" charset="0"/>
                <a:ea typeface="Times New Roman" panose="02020603050405020304" pitchFamily="18" charset="0"/>
                <a:cs typeface="Times New Roman" panose="02020603050405020304" pitchFamily="18" charset="0"/>
              </a:rPr>
              <a:t>this.state</a:t>
            </a:r>
            <a:r>
              <a:rPr lang="en-IN" dirty="0" err="1">
                <a:latin typeface="Times New Roman" panose="02020603050405020304" pitchFamily="18" charset="0"/>
                <a:ea typeface="Times New Roman" panose="02020603050405020304" pitchFamily="18" charset="0"/>
                <a:cs typeface="Times New Roman" panose="02020603050405020304" pitchFamily="18" charset="0"/>
              </a:rPr>
              <a:t>.count</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whenever you have code like this that's a perfect opportunity to use object </a:t>
            </a:r>
            <a:r>
              <a:rPr lang="en-IN" sz="2800" dirty="0" err="1">
                <a:effectLst/>
                <a:latin typeface="Times New Roman" panose="02020603050405020304" pitchFamily="18" charset="0"/>
                <a:ea typeface="Times New Roman" panose="02020603050405020304" pitchFamily="18" charset="0"/>
                <a:cs typeface="Times New Roman" panose="02020603050405020304" pitchFamily="18" charset="0"/>
              </a:rPr>
              <a:t>destructuring</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that you learned about in the last section </a:t>
            </a:r>
          </a:p>
          <a:p>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so we can </a:t>
            </a:r>
            <a:r>
              <a:rPr lang="en-IN" sz="2800" dirty="0" err="1">
                <a:effectLst/>
                <a:latin typeface="Times New Roman" panose="02020603050405020304" pitchFamily="18" charset="0"/>
                <a:ea typeface="Times New Roman" panose="02020603050405020304" pitchFamily="18" charset="0"/>
                <a:cs typeface="Times New Roman" panose="02020603050405020304" pitchFamily="18" charset="0"/>
              </a:rPr>
              <a:t>destructure</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this object and pick the count property</a:t>
            </a:r>
          </a:p>
          <a:p>
            <a:r>
              <a:rPr lang="en-IN" sz="2800" dirty="0" err="1">
                <a:effectLst/>
                <a:latin typeface="Times New Roman" panose="02020603050405020304" pitchFamily="18" charset="0"/>
                <a:ea typeface="Times New Roman" panose="02020603050405020304" pitchFamily="18" charset="0"/>
                <a:cs typeface="Times New Roman" panose="02020603050405020304" pitchFamily="18" charset="0"/>
              </a:rPr>
              <a:t>Const</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 count } =</a:t>
            </a:r>
            <a:r>
              <a:rPr lang="en-IN" sz="2800" dirty="0" err="1">
                <a:effectLst/>
                <a:latin typeface="Times New Roman" panose="02020603050405020304" pitchFamily="18" charset="0"/>
                <a:ea typeface="Times New Roman" panose="02020603050405020304" pitchFamily="18" charset="0"/>
                <a:cs typeface="Times New Roman" panose="02020603050405020304" pitchFamily="18" charset="0"/>
              </a:rPr>
              <a:t>this.state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so we're picking the count property of this object and storing it in a separate constant called count </a:t>
            </a:r>
          </a:p>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now I'm </a:t>
            </a:r>
            <a:r>
              <a:rPr lang="en-IN" sz="2800" dirty="0" err="1">
                <a:effectLst/>
                <a:latin typeface="Times New Roman" panose="02020603050405020304" pitchFamily="18" charset="0"/>
                <a:ea typeface="Times New Roman" panose="02020603050405020304" pitchFamily="18" charset="0"/>
                <a:cs typeface="Times New Roman" panose="02020603050405020304" pitchFamily="18" charset="0"/>
              </a:rPr>
              <a:t>gonna</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select this expression press command + D or ctrl + d</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so both these expressions are selected now let's change both of them to count that is better save the changes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28573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16FBA0-BD45-40C5-B983-27B16084049D}"/>
              </a:ext>
            </a:extLst>
          </p:cNvPr>
          <p:cNvPicPr>
            <a:picLocks noChangeAspect="1"/>
          </p:cNvPicPr>
          <p:nvPr/>
        </p:nvPicPr>
        <p:blipFill>
          <a:blip r:embed="rId2"/>
          <a:stretch>
            <a:fillRect/>
          </a:stretch>
        </p:blipFill>
        <p:spPr>
          <a:xfrm>
            <a:off x="1614487" y="790575"/>
            <a:ext cx="8963025" cy="5276850"/>
          </a:xfrm>
          <a:prstGeom prst="rect">
            <a:avLst/>
          </a:prstGeom>
        </p:spPr>
      </p:pic>
    </p:spTree>
    <p:extLst>
      <p:ext uri="{BB962C8B-B14F-4D97-AF65-F5344CB8AC3E}">
        <p14:creationId xmlns:p14="http://schemas.microsoft.com/office/powerpoint/2010/main" val="1921373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15671C-EDC2-4EC5-8488-278C089D18B9}"/>
              </a:ext>
            </a:extLst>
          </p:cNvPr>
          <p:cNvPicPr>
            <a:picLocks noChangeAspect="1"/>
          </p:cNvPicPr>
          <p:nvPr/>
        </p:nvPicPr>
        <p:blipFill>
          <a:blip r:embed="rId2"/>
          <a:stretch>
            <a:fillRect/>
          </a:stretch>
        </p:blipFill>
        <p:spPr>
          <a:xfrm>
            <a:off x="2805112" y="781050"/>
            <a:ext cx="6581775" cy="5295900"/>
          </a:xfrm>
          <a:prstGeom prst="rect">
            <a:avLst/>
          </a:prstGeom>
        </p:spPr>
      </p:pic>
    </p:spTree>
    <p:extLst>
      <p:ext uri="{BB962C8B-B14F-4D97-AF65-F5344CB8AC3E}">
        <p14:creationId xmlns:p14="http://schemas.microsoft.com/office/powerpoint/2010/main" val="2203407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088E0-238A-464E-86C2-EBD4839A1F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F64BB1-490C-4ED4-B4C2-1CAD2CAC91C0}"/>
              </a:ext>
            </a:extLst>
          </p:cNvPr>
          <p:cNvSpPr>
            <a:spLocks noGrp="1"/>
          </p:cNvSpPr>
          <p:nvPr>
            <p:ph idx="1"/>
          </p:nvPr>
        </p:nvSpPr>
        <p:spPr/>
        <p:txBody>
          <a:bodyPr>
            <a:normAutofit/>
          </a:bodyPr>
          <a:lstStyle/>
          <a:p>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call </a:t>
            </a:r>
            <a:r>
              <a:rPr lang="en-IN" sz="2800" dirty="0" err="1">
                <a:effectLst/>
                <a:latin typeface="Times New Roman" panose="02020603050405020304" pitchFamily="18" charset="0"/>
                <a:ea typeface="Times New Roman" panose="02020603050405020304" pitchFamily="18" charset="0"/>
                <a:cs typeface="Times New Roman" panose="02020603050405020304" pitchFamily="18" charset="0"/>
              </a:rPr>
              <a:t>this.format</a:t>
            </a:r>
            <a:r>
              <a:rPr lang="en-IN" dirty="0" err="1">
                <a:latin typeface="Times New Roman" panose="02020603050405020304" pitchFamily="18" charset="0"/>
                <a:ea typeface="Times New Roman" panose="02020603050405020304" pitchFamily="18" charset="0"/>
                <a:cs typeface="Times New Roman" panose="02020603050405020304" pitchFamily="18" charset="0"/>
              </a:rPr>
              <a:t>C</a:t>
            </a:r>
            <a:r>
              <a:rPr lang="en-IN" sz="2800" dirty="0" err="1">
                <a:effectLst/>
                <a:latin typeface="Times New Roman" panose="02020603050405020304" pitchFamily="18" charset="0"/>
                <a:ea typeface="Times New Roman" panose="02020603050405020304" pitchFamily="18" charset="0"/>
                <a:cs typeface="Times New Roman" panose="02020603050405020304" pitchFamily="18" charset="0"/>
              </a:rPr>
              <a:t>ount</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now save the changes so currently our count is 1 that's why we see 1 </a:t>
            </a:r>
          </a:p>
          <a:p>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change count to 0 save the changes we get the labels 0 </a:t>
            </a:r>
          </a:p>
          <a:p>
            <a:endParaRPr lang="en-IN" dirty="0"/>
          </a:p>
        </p:txBody>
      </p:sp>
    </p:spTree>
    <p:extLst>
      <p:ext uri="{BB962C8B-B14F-4D97-AF65-F5344CB8AC3E}">
        <p14:creationId xmlns:p14="http://schemas.microsoft.com/office/powerpoint/2010/main" val="1287744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45AF7D-C961-48D3-B088-F66820CBBF44}"/>
              </a:ext>
            </a:extLst>
          </p:cNvPr>
          <p:cNvPicPr>
            <a:picLocks noChangeAspect="1"/>
          </p:cNvPicPr>
          <p:nvPr/>
        </p:nvPicPr>
        <p:blipFill>
          <a:blip r:embed="rId2"/>
          <a:stretch>
            <a:fillRect/>
          </a:stretch>
        </p:blipFill>
        <p:spPr>
          <a:xfrm>
            <a:off x="2786062" y="800100"/>
            <a:ext cx="6619875" cy="5257800"/>
          </a:xfrm>
          <a:prstGeom prst="rect">
            <a:avLst/>
          </a:prstGeom>
        </p:spPr>
      </p:pic>
    </p:spTree>
    <p:extLst>
      <p:ext uri="{BB962C8B-B14F-4D97-AF65-F5344CB8AC3E}">
        <p14:creationId xmlns:p14="http://schemas.microsoft.com/office/powerpoint/2010/main" val="2032137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EB1C-D8F6-4F83-B989-35068112CB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948A44-58AB-4B96-9A84-24C2380875E8}"/>
              </a:ext>
            </a:extLst>
          </p:cNvPr>
          <p:cNvSpPr>
            <a:spLocks noGrp="1"/>
          </p:cNvSpPr>
          <p:nvPr>
            <p:ph idx="1"/>
          </p:nvPr>
        </p:nvSpPr>
        <p:spPr/>
        <p:txBody>
          <a:bodyPr/>
          <a:lstStyle/>
          <a:p>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now to take this to the next level we can also return a JSX expression here because as we told you before JSX expressions get compiled to react elements so here instead of returning a plain text we can return h1 with 0 as the inner text so save the changes now we have an h1 here so this is what I want you to understand JSX expressions are just like normal JavaScript objects you can return them from a function you can pass them to a function you can also use them as the knew of a constant or variable so here I can define a constant and set it with JSX expression that's perfectly fine so now</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3644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AEDA4F-58BA-4E0F-9427-7067DD7975DF}"/>
              </a:ext>
            </a:extLst>
          </p:cNvPr>
          <p:cNvPicPr>
            <a:picLocks noChangeAspect="1"/>
          </p:cNvPicPr>
          <p:nvPr/>
        </p:nvPicPr>
        <p:blipFill>
          <a:blip r:embed="rId2"/>
          <a:stretch>
            <a:fillRect/>
          </a:stretch>
        </p:blipFill>
        <p:spPr>
          <a:xfrm>
            <a:off x="2828925" y="804862"/>
            <a:ext cx="6534150" cy="5248275"/>
          </a:xfrm>
          <a:prstGeom prst="rect">
            <a:avLst/>
          </a:prstGeom>
        </p:spPr>
      </p:pic>
    </p:spTree>
    <p:extLst>
      <p:ext uri="{BB962C8B-B14F-4D97-AF65-F5344CB8AC3E}">
        <p14:creationId xmlns:p14="http://schemas.microsoft.com/office/powerpoint/2010/main" val="334229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0CA8-7118-485E-9F11-D555FFC23B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C6238B-1C19-4638-AF37-B190C6137E2E}"/>
              </a:ext>
            </a:extLst>
          </p:cNvPr>
          <p:cNvSpPr>
            <a:spLocks noGrp="1"/>
          </p:cNvSpPr>
          <p:nvPr>
            <p:ph idx="1"/>
          </p:nvPr>
        </p:nvSpPr>
        <p:spPr/>
        <p:txBody>
          <a:bodyPr>
            <a:normAutofit/>
          </a:bodyPr>
          <a:lstStyle/>
          <a:p>
            <a:r>
              <a:rPr lang="en-IN" sz="1800" dirty="0">
                <a:effectLst/>
                <a:latin typeface="Times New Roman" panose="02020603050405020304" pitchFamily="18" charset="0"/>
                <a:ea typeface="Times New Roman" panose="02020603050405020304" pitchFamily="18" charset="0"/>
              </a:rPr>
              <a:t>let's simplify this code we don't need this anymore and here on line 19</a:t>
            </a:r>
          </a:p>
          <a:p>
            <a:r>
              <a:rPr lang="en-IN" sz="1800" dirty="0">
                <a:effectLst/>
                <a:latin typeface="Times New Roman" panose="02020603050405020304" pitchFamily="18" charset="0"/>
                <a:ea typeface="Times New Roman" panose="02020603050405020304" pitchFamily="18" charset="0"/>
              </a:rPr>
              <a:t> I return 0 as a plain text</a:t>
            </a:r>
            <a:endParaRPr lang="en-IN" dirty="0"/>
          </a:p>
        </p:txBody>
      </p:sp>
    </p:spTree>
    <p:extLst>
      <p:ext uri="{BB962C8B-B14F-4D97-AF65-F5344CB8AC3E}">
        <p14:creationId xmlns:p14="http://schemas.microsoft.com/office/powerpoint/2010/main" val="3504658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98FA9-07E8-4DB3-90A7-720E7CDE08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6FD1A1-120C-49D4-886A-78ABB422AF63}"/>
              </a:ext>
            </a:extLst>
          </p:cNvPr>
          <p:cNvSpPr>
            <a:spLocks noGrp="1"/>
          </p:cNvSpPr>
          <p:nvPr>
            <p:ph idx="1"/>
          </p:nvPr>
        </p:nvSpPr>
        <p:spPr/>
        <p:txBody>
          <a:bodyPr>
            <a:normAutofit/>
          </a:bodyPr>
          <a:lstStyle/>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instead of hard-coding this hello world  if you want to display a value dynamically so here in the counter class we need to add a property call it state and set it to an object </a:t>
            </a:r>
          </a:p>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state is a special property in react component and basically it's an object that includes any data that this component needs </a:t>
            </a:r>
          </a:p>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so in this case let's add a property in this </a:t>
            </a:r>
            <a:r>
              <a:rPr lang="en-IN" sz="2800" dirty="0">
                <a:effectLst/>
                <a:latin typeface="Times New Roman" panose="02020603050405020304" pitchFamily="18" charset="0"/>
                <a:ea typeface="Times New Roman" panose="02020603050405020304" pitchFamily="18" charset="0"/>
              </a:rPr>
              <a:t>object call it count and set it to zero</a:t>
            </a:r>
            <a:endParaRPr lang="en-IN" dirty="0"/>
          </a:p>
          <a:p>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1636529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95AE8-47F4-48CC-BFC4-102E87014B76}"/>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CA866CFE-952A-4244-B8D4-0CBB14EC6608}"/>
              </a:ext>
            </a:extLst>
          </p:cNvPr>
          <p:cNvPicPr>
            <a:picLocks noGrp="1" noChangeAspect="1"/>
          </p:cNvPicPr>
          <p:nvPr>
            <p:ph idx="1"/>
          </p:nvPr>
        </p:nvPicPr>
        <p:blipFill>
          <a:blip r:embed="rId2"/>
          <a:stretch>
            <a:fillRect/>
          </a:stretch>
        </p:blipFill>
        <p:spPr>
          <a:xfrm>
            <a:off x="2543175" y="1905794"/>
            <a:ext cx="7105650" cy="4191000"/>
          </a:xfrm>
          <a:prstGeom prst="rect">
            <a:avLst/>
          </a:prstGeom>
        </p:spPr>
      </p:pic>
    </p:spTree>
    <p:extLst>
      <p:ext uri="{BB962C8B-B14F-4D97-AF65-F5344CB8AC3E}">
        <p14:creationId xmlns:p14="http://schemas.microsoft.com/office/powerpoint/2010/main" val="2072667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2AD44-2427-47A0-8E34-63E55D7783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84DC84-768A-48D3-9D64-C88ED5A1CCA8}"/>
              </a:ext>
            </a:extLst>
          </p:cNvPr>
          <p:cNvSpPr>
            <a:spLocks noGrp="1"/>
          </p:cNvSpPr>
          <p:nvPr>
            <p:ph idx="1"/>
          </p:nvPr>
        </p:nvSpPr>
        <p:spPr/>
        <p:txBody>
          <a:bodyPr>
            <a:normAutofit/>
          </a:bodyPr>
          <a:lstStyle/>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rPr>
              <a:t>now here we could have a complex </a:t>
            </a:r>
            <a:r>
              <a:rPr lang="en-IN" sz="2800" dirty="0" err="1">
                <a:effectLst/>
                <a:latin typeface="Times New Roman" panose="02020603050405020304" pitchFamily="18" charset="0"/>
                <a:ea typeface="Times New Roman" panose="02020603050405020304" pitchFamily="18" charset="0"/>
              </a:rPr>
              <a:t>obj</a:t>
            </a:r>
            <a:r>
              <a:rPr lang="en-IN" sz="2800" dirty="0">
                <a:effectLst/>
                <a:latin typeface="Times New Roman" panose="02020603050405020304" pitchFamily="18" charset="0"/>
                <a:ea typeface="Times New Roman" panose="02020603050405020304" pitchFamily="18" charset="0"/>
              </a:rPr>
              <a:t> </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for example we could have an address that could have a street property like this so basically this state object includes any data that this component needs </a:t>
            </a:r>
          </a:p>
          <a:p>
            <a:endParaRPr lang="en-IN" dirty="0"/>
          </a:p>
        </p:txBody>
      </p:sp>
    </p:spTree>
    <p:extLst>
      <p:ext uri="{BB962C8B-B14F-4D97-AF65-F5344CB8AC3E}">
        <p14:creationId xmlns:p14="http://schemas.microsoft.com/office/powerpoint/2010/main" val="2812758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E49AE5-AB98-4398-BE7A-539E1DAA5495}"/>
              </a:ext>
            </a:extLst>
          </p:cNvPr>
          <p:cNvPicPr>
            <a:picLocks noChangeAspect="1"/>
          </p:cNvPicPr>
          <p:nvPr/>
        </p:nvPicPr>
        <p:blipFill>
          <a:blip r:embed="rId2"/>
          <a:stretch>
            <a:fillRect/>
          </a:stretch>
        </p:blipFill>
        <p:spPr>
          <a:xfrm>
            <a:off x="1447800" y="928687"/>
            <a:ext cx="9296400" cy="5000625"/>
          </a:xfrm>
          <a:prstGeom prst="rect">
            <a:avLst/>
          </a:prstGeom>
        </p:spPr>
      </p:pic>
    </p:spTree>
    <p:extLst>
      <p:ext uri="{BB962C8B-B14F-4D97-AF65-F5344CB8AC3E}">
        <p14:creationId xmlns:p14="http://schemas.microsoft.com/office/powerpoint/2010/main" val="1307820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ABB5FC-CCCB-4B65-AA18-0B776A0FF0FE}"/>
              </a:ext>
            </a:extLst>
          </p:cNvPr>
          <p:cNvPicPr>
            <a:picLocks noChangeAspect="1"/>
          </p:cNvPicPr>
          <p:nvPr/>
        </p:nvPicPr>
        <p:blipFill>
          <a:blip r:embed="rId2"/>
          <a:stretch>
            <a:fillRect/>
          </a:stretch>
        </p:blipFill>
        <p:spPr>
          <a:xfrm>
            <a:off x="931184" y="904875"/>
            <a:ext cx="9477375" cy="5048250"/>
          </a:xfrm>
          <a:prstGeom prst="rect">
            <a:avLst/>
          </a:prstGeom>
        </p:spPr>
      </p:pic>
    </p:spTree>
    <p:extLst>
      <p:ext uri="{BB962C8B-B14F-4D97-AF65-F5344CB8AC3E}">
        <p14:creationId xmlns:p14="http://schemas.microsoft.com/office/powerpoint/2010/main" val="67834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24CB3A-6907-4707-A1DA-0C1DDA955E71}"/>
              </a:ext>
            </a:extLst>
          </p:cNvPr>
          <p:cNvPicPr>
            <a:picLocks noChangeAspect="1"/>
          </p:cNvPicPr>
          <p:nvPr/>
        </p:nvPicPr>
        <p:blipFill>
          <a:blip r:embed="rId2"/>
          <a:stretch>
            <a:fillRect/>
          </a:stretch>
        </p:blipFill>
        <p:spPr>
          <a:xfrm>
            <a:off x="1433512" y="819150"/>
            <a:ext cx="9324975" cy="5219700"/>
          </a:xfrm>
          <a:prstGeom prst="rect">
            <a:avLst/>
          </a:prstGeom>
        </p:spPr>
      </p:pic>
    </p:spTree>
    <p:extLst>
      <p:ext uri="{BB962C8B-B14F-4D97-AF65-F5344CB8AC3E}">
        <p14:creationId xmlns:p14="http://schemas.microsoft.com/office/powerpoint/2010/main" val="99752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CB9F85-DA82-4909-A1FD-BA65383413C8}"/>
              </a:ext>
            </a:extLst>
          </p:cNvPr>
          <p:cNvPicPr>
            <a:picLocks noChangeAspect="1"/>
          </p:cNvPicPr>
          <p:nvPr/>
        </p:nvPicPr>
        <p:blipFill>
          <a:blip r:embed="rId2"/>
          <a:stretch>
            <a:fillRect/>
          </a:stretch>
        </p:blipFill>
        <p:spPr>
          <a:xfrm>
            <a:off x="1433512" y="933450"/>
            <a:ext cx="9324975" cy="4991100"/>
          </a:xfrm>
          <a:prstGeom prst="rect">
            <a:avLst/>
          </a:prstGeom>
        </p:spPr>
      </p:pic>
    </p:spTree>
    <p:extLst>
      <p:ext uri="{BB962C8B-B14F-4D97-AF65-F5344CB8AC3E}">
        <p14:creationId xmlns:p14="http://schemas.microsoft.com/office/powerpoint/2010/main" val="529733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622</Words>
  <Application>Microsoft Office PowerPoint</Application>
  <PresentationFormat>Widescreen</PresentationFormat>
  <Paragraphs>28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P.Samatha Ramakrishna</dc:creator>
  <cp:lastModifiedBy>P.Samatha Ramakrishna</cp:lastModifiedBy>
  <cp:revision>2</cp:revision>
  <dcterms:created xsi:type="dcterms:W3CDTF">2020-12-13T09:24:03Z</dcterms:created>
  <dcterms:modified xsi:type="dcterms:W3CDTF">2020-12-13T09:33:34Z</dcterms:modified>
</cp:coreProperties>
</file>