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87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C1900-B3A8-4D3E-97A1-2BD3A5474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389227-6FF5-4645-8E43-D73726733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883A2-9565-4732-998A-E16DD05CB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0AC16-31B5-42ED-A14A-88F133C9985A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C3A55-7AA9-4000-987C-BAC48D22F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54F46-5D8E-40D4-995F-AE24DF339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7801-52C7-43B1-89A1-90746CBA6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495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9E950-E19B-47B0-8E06-CECD3478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3DFB83-2E8A-400B-836F-A352A33D0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4EB11-5809-4D04-9F8B-39AA5D2FF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0AC16-31B5-42ED-A14A-88F133C9985A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94E33-052A-4F03-BA1C-DF83C67F6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E3AFF-4F9C-499D-851A-97B35617A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7801-52C7-43B1-89A1-90746CBA6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978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F6252E-82AC-41AD-9B78-785F9A4052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0DED6C-8B8B-4CB6-8E68-4DDA923C4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80639-99AB-4EBF-A3F6-F5A85F252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0AC16-31B5-42ED-A14A-88F133C9985A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CEB6F-5458-4478-AB2B-5073C638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AA97B-9E11-4ABA-AD87-DA1312584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7801-52C7-43B1-89A1-90746CBA6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811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5AB9A-4645-4CA2-8FCE-5044443D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8D961-BD99-43C8-9B79-C16253D6F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21B54-8AF5-47A9-8E52-6608A4944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0AC16-31B5-42ED-A14A-88F133C9985A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6213D-035B-4BD2-9170-D13BF9B84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D4F82-15AC-4E78-BEF3-EC4C52F3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7801-52C7-43B1-89A1-90746CBA6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553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6B9D2-E9DE-45C7-AD26-B41F03086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77360-EEE4-4D11-AC37-32226977D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79789-5EF1-4924-84B5-9879E2762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0AC16-31B5-42ED-A14A-88F133C9985A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386DC-37E1-4B7F-9484-EDFF34D8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3970F-B0CC-4A7C-ACD0-90BE406D2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7801-52C7-43B1-89A1-90746CBA6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523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6A099-7B19-428D-B8F7-2DA83C093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46550-207D-42A5-BDDF-B9AC587BF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2012F3-21E6-4D6B-ABFB-27F84991E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A83A9-A35D-4D61-BE1E-21FCBA5E6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0AC16-31B5-42ED-A14A-88F133C9985A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329D1-79ED-4370-9B57-967B3E320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8DF70-B5FB-48AC-9F7F-201615922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7801-52C7-43B1-89A1-90746CBA6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613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C0623-E837-4787-8F76-4625B7BA7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C0363-15E0-4452-834A-B49586EF2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D796DA-B118-4527-9CC3-F5183E6E1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B7F249-7F94-4285-B13A-A53050AAF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01F951-1410-48C2-90DB-2B5C110F60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175058-05D9-435B-9B90-A87C1B0E4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0AC16-31B5-42ED-A14A-88F133C9985A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7DACD6-3547-49C5-8C1B-E40E66B02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297CE2-2F5D-4041-906D-26CFA03E4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7801-52C7-43B1-89A1-90746CBA6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110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A564F-0F53-48C8-B4CF-E3199479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2A1D32-C166-4635-BE28-EEE29AA3A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0AC16-31B5-42ED-A14A-88F133C9985A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886F83-2139-48FD-BA40-012786F68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9C84B1-AAD5-463C-A1EF-9DFA40CFC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7801-52C7-43B1-89A1-90746CBA6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231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1C298-2790-4CF3-ADC3-51B94347A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0AC16-31B5-42ED-A14A-88F133C9985A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F4CA7D-05F4-413B-A78C-F0C678D30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0E908-6700-465F-A085-6A5352BD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7801-52C7-43B1-89A1-90746CBA6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311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2D3C2-FB6F-4860-8A75-5505D1762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523D1-1DF7-4596-8DC2-E110EA04B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90ECE6-E367-4B68-A3D0-24CE97243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3BF0F-377E-4DD5-B964-7FF7D2E80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0AC16-31B5-42ED-A14A-88F133C9985A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A7B393-5FCE-4E18-82F4-BC829B121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1CC68-7687-41B1-9989-37BC92AF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7801-52C7-43B1-89A1-90746CBA6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757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E6455-0CA2-4824-81B4-3E065E749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EB18DF-8809-4D2F-9A73-D4D13F3241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64308-87BD-4290-A054-A844EF86B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A4A97-1427-433F-8CB7-324719F94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0AC16-31B5-42ED-A14A-88F133C9985A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D0C5DA-85B6-4806-A1D0-E3178EEC1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55533-1434-4997-8A82-A524D4CB2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27801-52C7-43B1-89A1-90746CBA6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835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487D14-20D0-4945-93F4-2A850F9D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23BB1-07C5-40FD-BF0C-62939986F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A4214-9B8D-4A56-BA95-641F75AA7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0AC16-31B5-42ED-A14A-88F133C9985A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1B7BD-1F3C-45E3-81D8-E73B5A8855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3B11F-B352-4328-9B9C-43D1528025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27801-52C7-43B1-89A1-90746CBA6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01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3A71C-CC3F-47E3-BAB6-07BE38A5E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D94939-E3B9-4BF0-922E-9CAB1DC1C4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0450" y="3325019"/>
            <a:ext cx="49911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77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419FFB7-452C-4152-A2E8-80057DA8B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962" y="781050"/>
            <a:ext cx="898207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150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2489EE-0420-47FD-ABD6-FF0DF3809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766762"/>
            <a:ext cx="884872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739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75003F-DC1C-4604-8729-DEF549530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7" y="804862"/>
            <a:ext cx="888682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48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C76A75-B804-4222-8BF0-11E86F2AF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7" y="809625"/>
            <a:ext cx="888682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048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B78039-AF67-484E-887F-2D0BE1EBB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962025"/>
            <a:ext cx="972502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062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C05B2A2-9BC6-4C28-828E-A2CA07C67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823912"/>
            <a:ext cx="890587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743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FCBC60-4600-48C0-A3F9-0038C5A39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537" y="833437"/>
            <a:ext cx="892492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022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D271147-F00D-456C-9EAE-35EF3067C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537" y="819150"/>
            <a:ext cx="892492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776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069E1A-BCC5-4222-AEF5-D27A6ABFF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537" y="809625"/>
            <a:ext cx="892492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807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1E0D2C-AC43-43D3-94D5-63F65C907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828675"/>
            <a:ext cx="885825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453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207FA7-F910-4299-BB7D-D1A116B92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914400"/>
            <a:ext cx="973455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142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C2E4BF7-E701-4135-9606-AC06E3D83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037" y="823912"/>
            <a:ext cx="930592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189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82F102-E1A6-4E1B-908A-CCEF2A6E1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823912"/>
            <a:ext cx="889635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69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P.Samatha Ramakrishna</dc:creator>
  <cp:lastModifiedBy>P.Samatha Ramakrishna</cp:lastModifiedBy>
  <cp:revision>2</cp:revision>
  <dcterms:created xsi:type="dcterms:W3CDTF">2020-12-13T09:38:51Z</dcterms:created>
  <dcterms:modified xsi:type="dcterms:W3CDTF">2020-12-13T09:39:58Z</dcterms:modified>
</cp:coreProperties>
</file>