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B3CC-DC51-411E-9610-20032F060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51070-25BC-4D73-8517-FE68FFE79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B845C-FC5F-46CE-AF02-B1194C5B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4160-698B-459D-B5BA-F3D43C77E9D2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F9D48-09C1-44D5-9F73-6F4E7559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94EBE-E50C-45D3-9317-48713CCB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0791-B6C9-4291-9027-20B8AA615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1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C3DA-406A-4C9C-9C9C-E148ADBA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DECE8-BEBF-4485-903D-3AEBB677C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4F2A8-BB4D-460C-8BA7-FC149A74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4160-698B-459D-B5BA-F3D43C77E9D2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0D00C-DADD-4BA4-A38B-568BF87A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33790-3CF3-461C-A1E5-1CA5963D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0791-B6C9-4291-9027-20B8AA615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4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315A4-7860-4233-BD3F-B9EE8D00F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A9B46-4AFC-4941-9C75-EA915F25C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1652C-7873-4087-AA8E-B6A88E6C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4160-698B-459D-B5BA-F3D43C77E9D2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B27FD-F009-4863-BC1F-AE540997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83644-ADF1-439D-9A22-096A07DB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0791-B6C9-4291-9027-20B8AA615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59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D565-2EF3-472C-9A5B-74DAFAEB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7947-2171-425E-AACE-FCE91BED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03B87-4710-48EC-84CA-5BB4D8D0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4160-698B-459D-B5BA-F3D43C77E9D2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1F8B5-845C-4E98-A11B-49CC83E9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76BF-9CA6-4F8B-AE03-624B17E5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0791-B6C9-4291-9027-20B8AA615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9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2850-46E8-474F-A385-64AE6CAD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962B9-53CA-48AA-9099-181932F37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3D488-9BB9-492D-8CD6-30A22567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4160-698B-459D-B5BA-F3D43C77E9D2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C6B9A-190A-4BAF-A0BD-72448B3C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B93A8-176A-4F41-B32E-30261271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0791-B6C9-4291-9027-20B8AA615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91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8821-EAE3-482F-90A3-C7976567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AF5E-97E9-40B9-94BA-335C05CA2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6C7E5-A9DA-494C-9533-BDCA2DF5E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FC78A-BF2B-4D0D-B735-8E75A2F3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4160-698B-459D-B5BA-F3D43C77E9D2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CEA1D-D12E-4E72-A47E-54F5FFCF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5B14F-52B9-489A-94B9-FA0063A5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0791-B6C9-4291-9027-20B8AA615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28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13A3-BDAD-45EB-A102-C1C0833DF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59134-E4FD-49FE-954C-C298C9B5B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6FA53-CBCC-491E-A749-1EDF0B236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1D463-7602-4C72-989B-E3AABE3D2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EEE1B-98AF-4D5F-A900-AAA6F456A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3E25B-D5E0-4C6F-A71D-6DD57CEF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4160-698B-459D-B5BA-F3D43C77E9D2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D7F56-DA5D-4B7E-8568-8A4321B6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849B3-AC32-4AAC-BB4E-A49479E3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0791-B6C9-4291-9027-20B8AA615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82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8EFD-9178-4850-92CB-42F9BEAC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30F57-09F7-47B8-88D6-39B25C3B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4160-698B-459D-B5BA-F3D43C77E9D2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09F9E-FA24-4FE2-A9CD-E2A10232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D8594-5CD0-4EE7-A017-523DB7EA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0791-B6C9-4291-9027-20B8AA615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93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A7C0C-1B97-414A-83F9-56CE6A70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4160-698B-459D-B5BA-F3D43C77E9D2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24117-67E7-496F-894B-B4DFFF9A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CB0CD-A8BC-423C-96FD-49B06183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0791-B6C9-4291-9027-20B8AA615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86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9987-889B-4CA2-B10A-83F376A4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68F75-8150-49BF-8C14-43AF4C5C8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400D4-ABE2-464D-9547-48615D5F0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387F1-6F1F-4713-B0EE-6ECDB1FD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4160-698B-459D-B5BA-F3D43C77E9D2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3674F-997A-4DE9-9BDE-8DFE7D2D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CF255-26FF-4C37-B131-EFA9A8C1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0791-B6C9-4291-9027-20B8AA615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AA61-DAED-4325-A28E-D8C176AE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12BF1-3243-4623-88C1-E0AECE062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4BDB2-AE0B-4807-80ED-A48145210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CB2DC-84CD-4CEB-8F73-EB81E95A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4160-698B-459D-B5BA-F3D43C77E9D2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0485E-5B05-406D-A909-5457A53A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360E-5ED4-47C3-8E24-473A519A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0791-B6C9-4291-9027-20B8AA615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01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4DC45-A7B4-49A9-BCBE-9B92C7E5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608C9-ADA7-48E0-A873-6B590228A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15E1B-A397-469D-9E99-C95B716FC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14160-698B-459D-B5BA-F3D43C77E9D2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D77F-CA6D-4E38-BB4F-47F982BCD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B42A0-F9A7-4B15-A53B-F75564D2B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90791-B6C9-4291-9027-20B8AA615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5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5DA399-AC2C-4359-B331-00489B71E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2724150"/>
            <a:ext cx="54959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1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E91379-F4F5-41F0-A714-CBC42F5A4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809625"/>
            <a:ext cx="89344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7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F0B1B4-FD03-4422-9A68-D437DCD5A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804862"/>
            <a:ext cx="89154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0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A6D653-6785-4639-96ED-1669D612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790575"/>
            <a:ext cx="88868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7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53EE84-5540-4BA6-B69F-CBAC55102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233487"/>
            <a:ext cx="97440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7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81B9F8-37D7-4EB4-8A16-CC835741B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833437"/>
            <a:ext cx="89630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3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210F27-9554-4842-A44D-14DC8042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423987"/>
            <a:ext cx="97440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57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D603E9-3F7B-4DF8-B204-CACF39DFE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776287"/>
            <a:ext cx="89630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2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D6ECC4-129B-4CE5-9954-92453EE1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766762"/>
            <a:ext cx="89154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2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0129D5-79E3-462C-A679-5DD7190D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185862"/>
            <a:ext cx="97345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45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0CAF46-1A9D-4759-881C-07D144CA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952500"/>
            <a:ext cx="97440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5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48B628-1CFC-4CEB-ABE4-94E0A70A6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828675"/>
            <a:ext cx="88963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95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AA67B3-9B33-4770-A569-1C8774F30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009650"/>
            <a:ext cx="97155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CAF0C8-D0F0-4909-996F-2BFC640A7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933450"/>
            <a:ext cx="97440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22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4BCF9F-0F44-4755-A969-734DE2ACA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109662"/>
            <a:ext cx="97345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75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8EFA04-7BC2-4EB7-BFDE-E952B767E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200150"/>
            <a:ext cx="97250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66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3F2139-FE76-43ED-90C5-82D34BB22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243012"/>
            <a:ext cx="97440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47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DE28E6-22A7-4E01-BCD7-FFF18AB4B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100137"/>
            <a:ext cx="97440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70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48F861-435F-44CF-BE1E-5E4E5DF7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014412"/>
            <a:ext cx="93821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20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F2B49E-40D0-4FC1-B65F-09686D7AC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285875"/>
            <a:ext cx="93916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8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95EE00-91A6-4D80-8341-0BCE5E13B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809625"/>
            <a:ext cx="88582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17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916057-55C1-491B-B740-C955277D4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38225"/>
            <a:ext cx="97536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2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D514E1-BD18-405C-8732-6924A16B0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776287"/>
            <a:ext cx="88582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12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84B69F-D0B4-4E54-886C-F2B38860E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223962"/>
            <a:ext cx="97440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6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2AD455-77AB-4673-AB96-C5F3D52EC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923925"/>
            <a:ext cx="93535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1BF17A-B12C-4D6C-A0DD-5A36213D3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062037"/>
            <a:ext cx="93345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8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374037-B969-41BD-BCBA-94F0187B1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057275"/>
            <a:ext cx="93726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9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920119-1EEA-440F-98E3-6EFB00AC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776287"/>
            <a:ext cx="88963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4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E72EA3-4D54-457B-A3F7-B045D4F2A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804862"/>
            <a:ext cx="89535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FDBB36-45C4-4D7C-84CA-D3C5CFDF7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785812"/>
            <a:ext cx="88868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P.Samatha Ramakrishna</dc:creator>
  <cp:lastModifiedBy>P.Samatha Ramakrishna</cp:lastModifiedBy>
  <cp:revision>3</cp:revision>
  <dcterms:created xsi:type="dcterms:W3CDTF">2020-12-13T09:40:03Z</dcterms:created>
  <dcterms:modified xsi:type="dcterms:W3CDTF">2020-12-13T10:54:27Z</dcterms:modified>
</cp:coreProperties>
</file>