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D914-9104-4EAB-8716-92AF828B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1B1B-8351-49C7-86D6-D13A979E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35D0-3B40-4BCE-896A-206746ED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92DA-560D-47FA-B1C3-DC4003CB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6382-C674-48FB-891B-8B9C336D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4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9E0-67C1-4451-AE58-CF5672D7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BADC-21AE-448E-A4CE-937FB3BD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B465-87EF-4B84-9B77-3CCFD69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F23B-18A5-449E-A17E-94D20AF2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D57D-9216-494B-971F-ECD0A5C7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780A-B8D0-4E57-A980-B9623079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D6C4B-41CD-4224-87D6-B897936A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8099-423F-4120-BE77-718B132B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A04-11DE-4EDB-B01E-643C394D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833A-6EAB-4B12-815A-053D2D8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E26D-892E-4D68-94D8-6ECDB030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F238-34F1-4D42-9A9F-F60CDFD6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EB03-5B8C-4E53-A9EC-240D990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CF4A-7914-422D-B0EC-B53F4D44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7C7B-8522-4CD5-95F3-5845D28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9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8838-35E0-4877-AEC2-723D44F0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C7B4-0B67-4E6F-BE53-73B4C6EE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0523-12AC-4C8A-B449-354BCEE4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1798-EB5F-4FAE-9B00-CC907BA0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9E86-7687-4C02-80ED-71D6D490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AC3-1C4E-4DDF-B224-D6C0B21E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26B7-72DE-415E-B019-375B6224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6C007-6309-4498-8E37-6641CD4E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C3853-90EA-40FC-9BE8-DB7C9D72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F42CB-DE43-4FAC-9806-DC71155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5C684-C6FF-43AF-851C-8FB02ED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3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E53-F087-41B9-A5ED-99D087DF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32BE-C251-4D26-A73C-46783B8D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F509-73DB-446B-86C5-7C8868AF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E7338-F2E6-40C3-94EF-610426D9B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35B0-D601-4656-89C5-5E06FD75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25791-D62B-4961-B0A9-9B259AB5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82BEF-14FF-4052-8E91-87AA036F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4928-F47B-4D0D-A264-4F7F3A22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F171-0A7F-4D63-B09E-272B35FE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33444-87D4-4AA9-B09E-1FE81A34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05FD8-7936-451B-8395-1A096380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45CA1-C61F-4D18-B362-ADBA7FC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4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3841B-7DDF-4E86-AD73-B16D816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8136F-3938-4C62-B105-E4EE5BDD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00EF7-9940-44C9-97C2-C04877AA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E8D-A443-4A97-B74E-43BDDB5A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F768-EAEE-40AD-892E-3703028E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4A5C3-436B-4E60-9123-177AECA8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C85-73F2-4759-B925-9871500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9AB2-D89A-4347-9FE2-00D584D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43BC5-C4B6-4437-9E63-250ABF7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6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0728-3E03-4735-8C7A-CD01B336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64B8D-4C76-4665-875B-BF90F65B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8B808-9364-4D68-8D32-DE5104ED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FAC5-6896-49B6-847D-553B915D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3425-9132-42B3-8D2F-81D0DA0F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9DDA-0314-4BC3-A5C8-043F1134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0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A8DF7-4D7F-4EE7-9DC3-01CC2EED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BAD7-7627-4C68-A477-98F365EC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4B17-2C29-49BF-BF9D-14C29A4F0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5675-DADF-4F55-9EF2-9A29E781E75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7BBA-E0CF-499A-90ED-C8DE416B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05E3-90C6-4826-BDB8-D1AABD3E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C85-D728-4FCA-9928-9518B9BA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0B70C-043E-4A0F-80E2-42FBD8BB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43225"/>
            <a:ext cx="1752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0-12-13 (572)">
            <a:extLst>
              <a:ext uri="{FF2B5EF4-FFF2-40B4-BE49-F238E27FC236}">
                <a16:creationId xmlns:a16="http://schemas.microsoft.com/office/drawing/2014/main" id="{8C8B8A23-A566-40CE-9B4A-6CE96003BE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2020-12-13T12:24:57Z</dcterms:created>
  <dcterms:modified xsi:type="dcterms:W3CDTF">2020-12-13T14:43:01Z</dcterms:modified>
</cp:coreProperties>
</file>