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98FC-8EF1-4C5F-9AB5-E75FE85BC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CD6AE-F8A4-4C54-A636-028E5BE6B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608D-9939-4DEA-98E8-647985E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4D7-243D-47CB-84B7-F164B800DCB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23CA7-19E5-4762-AD4F-BD09E253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3CD3C-2348-4FCA-ADBB-A0C875B4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6ED-079B-41DF-B51E-11E8A193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5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5AB6-686F-40F3-9962-CD2F852F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3F476-7C48-420E-80CB-09C8BBE2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760C-9B06-4252-B480-0668590B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4D7-243D-47CB-84B7-F164B800DCB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1B9C-99D6-447E-A4D0-96920DD4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1EF3-7FCB-442B-B439-F911A01C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6ED-079B-41DF-B51E-11E8A193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712D6-62AC-4127-9AA0-8789FF955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797EA-F5E1-42AA-B0EE-64D26899F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C92EB-C92E-48F8-8937-37966CA9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4D7-243D-47CB-84B7-F164B800DCB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55142-21F3-4E7B-853F-422D9BF7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FD1A-4925-46F5-B203-AC1C4653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6ED-079B-41DF-B51E-11E8A193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54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10FA-B900-4ACD-92C1-059010F3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6163-7466-49A2-95B7-FE433464D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E679-047C-445A-BEB6-6241F829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4D7-243D-47CB-84B7-F164B800DCB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E1072-C055-41A4-9A94-0CA60D2D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400E5-F00D-404F-9CC2-2AE9DB07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6ED-079B-41DF-B51E-11E8A193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77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F407-3B6A-4CCD-827D-DC1E829A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30A0B-6418-4FBA-A957-58EEDD64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9F25-4DDB-4F71-B089-9D6D20A3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4D7-243D-47CB-84B7-F164B800DCB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4CBA-66ED-46B6-9753-7C135BAE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AD2F-5128-4309-B8BD-AC3708BD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6ED-079B-41DF-B51E-11E8A193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9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7E6E-7851-4F76-A622-FC2D6FD0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388D-EA33-4C05-AEA0-F2BA0AFAF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B5C49-CDDB-47D2-B6D6-10477CF8A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163BE-9F78-479E-A66B-2039BCF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4D7-243D-47CB-84B7-F164B800DCB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A0FA-5DD8-4A7A-8643-1596F325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8ADD7-0598-423C-AA21-12398DDD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6ED-079B-41DF-B51E-11E8A193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61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5A1D-04FF-49D8-B0D8-278558FB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227AF-DBFF-4C13-A1C0-5067F5083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2B286-1512-4397-93DA-F33AA8D8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507E2-1586-4213-A6AE-7F5F2216C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3F3F5-8425-4D76-BC99-A12244136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3CC9A-1FE2-4CB3-966A-C64B60E6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4D7-243D-47CB-84B7-F164B800DCB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0BEBE-7264-4AFF-B5A1-DC5FBED4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EEC0B-955B-493B-AE40-D8572209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6ED-079B-41DF-B51E-11E8A193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71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4490-925E-416D-9AFF-D593D27C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85E86-C415-40FE-B0A5-9019870C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4D7-243D-47CB-84B7-F164B800DCB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90074-6FE4-4962-B2D2-DA888924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7B65C-E957-4FC0-8B4B-600C7D1C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6ED-079B-41DF-B51E-11E8A193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8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DE38E-5679-424E-8D3F-CB4BB3C0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4D7-243D-47CB-84B7-F164B800DCB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E9CF5-77E8-41DE-AADD-B72B467B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D5A71-7639-4252-805E-CD90D774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6ED-079B-41DF-B51E-11E8A193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99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F3EB-2117-457E-9C41-3720250C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0296-B04E-48E6-BFF4-316B4F35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63B98-50E8-4509-8551-0B1E391ED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FA150-A824-4514-979E-FE98192B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4D7-243D-47CB-84B7-F164B800DCB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8AE66-6261-4DAA-BFF6-28F78B70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4D16B-9325-4BF7-8CEA-6AB4696F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6ED-079B-41DF-B51E-11E8A193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63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6915-B2D6-4A13-9EBC-1D216DE1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ABC29-B6E6-4CFA-AD6E-C3A2B57A3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7D3A2-1B17-4718-8B6C-D33DB75B5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9A429-4390-4C57-8720-D0DC743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14D7-243D-47CB-84B7-F164B800DCB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09331-8856-41EF-A81A-C50A52FA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3DAEF-2597-4772-BB69-593D1328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46ED-079B-41DF-B51E-11E8A193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23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652F4-5DB6-4719-B6AD-C48B6FAD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616C6-74B6-4467-8D78-0B2E6C590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6F34-68C2-4B2D-8975-D99CBC024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14D7-243D-47CB-84B7-F164B800DCBC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2D07B-4E55-45DC-8F06-6A2E99ACB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E5B69-52AE-4EC1-9E0D-5C03F22D0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46ED-079B-41DF-B51E-11E8A19342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25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8F5D76-3A42-457E-A7B5-E6754AA43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47762"/>
            <a:ext cx="97536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6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FBCD6D-4CC6-4D49-82F5-3423D632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928687"/>
            <a:ext cx="97440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9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81</cp:revision>
  <dcterms:created xsi:type="dcterms:W3CDTF">2020-12-02T12:40:41Z</dcterms:created>
  <dcterms:modified xsi:type="dcterms:W3CDTF">2020-12-13T11:06:48Z</dcterms:modified>
</cp:coreProperties>
</file>