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11CC-F88B-4158-A9D2-F1CA98048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CD62-A897-4490-B0B6-9581BD018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8846-6257-4B5B-B136-D60CD2D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9C0C-0164-44DF-9241-F6E8B08C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8FC9-E911-4EF6-9757-788055FD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98C0-7828-45C2-8A9D-61BF62E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D1F3-F2AC-4FD3-9E0B-AB1F8F83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0477-6ACA-4A13-BABA-FA3929D7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C88D-3FBB-48C0-8D67-06A620D0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E368-84CB-409D-82FE-C7B2AB2E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A925F-58C5-4433-A35B-54399B552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9CE56-C19A-4A79-BDBA-6A9077E4B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C9B0-654A-4551-8FFF-0BFEC12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18E9-315E-4D3B-B9BF-FB8D416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257B-8715-4118-B1EE-D08B8F52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6F54-40C0-4373-B2BF-5E2E4E49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5CB5-D150-4407-8C5B-33F289FC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F61C-EAE2-4FC1-9DF9-B512ACFA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A4C7-009A-44F9-BC13-BBB881C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93CD-16F9-4E9C-94A1-64B5E74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3-DDBE-4B48-9D45-402BA524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7DD3-9D53-4171-ABC5-F484AE5D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2210-4DBC-4021-A332-720A712C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58ED-51E2-4198-B7C3-26FFC443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7E38-AA61-4EF7-AE31-8E91DBEE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ED4C-22AD-463C-B981-AA088461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2955-11F8-42E6-95B2-AC69DF6CA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FB6D4-6AEA-4E35-A8E4-E70101E2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CDF9-E74A-487C-AE80-C4DFE4F6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2BB73-9004-47E7-9448-A48369BB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ECC4-BECC-4884-BB58-A7320C9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2F90-F553-43B4-BC22-89492DBD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7AC-B22D-415C-868B-96EBB18E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55EC1-4755-43A8-9FAD-BBAAB6364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F7093-373E-4DF9-B27F-E0D448772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B3AC-C9A1-4846-8EFD-869C43938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007C6-2019-4BF6-89D1-50E0B5C2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4004A-0B4E-4EDA-A648-77351AF6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828BE-397F-40CB-9591-14D3EC3A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6839-ACDF-42B2-9DEF-21C6013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1DEA4-74AE-41EB-9476-A345CFC0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1A6AA-DF22-4438-A960-D79DC632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D9D93-82B8-4B39-8C4A-11417C3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72D4A-B352-4087-AA39-DE3A4AE8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4906-B467-4524-AD91-F38F683B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8313-1C83-473E-B6A3-CA556681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ECD-959C-4F25-A064-5CFA907E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04D6-18C3-4F53-AFE5-70CC67FA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3A99-530D-49E0-BA67-DD44A450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B047-FB7B-44EB-9E24-F2E1AAE0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366AB-8664-495A-B344-976971C3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B0C46-200B-4F77-A3C2-62A56CD5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252A-07C6-4D76-B5A5-A9689BC0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8DCD8-E332-49BB-BF0C-7F1E33569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C7941-3C21-47E7-AFC4-9EBB1258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3643-681E-4F18-A850-0E762CA6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3246-EE88-4C77-8069-49FE02F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1D87-75E0-418C-95CE-D83BFC41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20F8B-1615-40BA-BA78-D0616144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1B9F-18A5-49EA-8E06-C1D43D6DC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22E6-568D-405E-AE1E-34F07BD9F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449E-3FFE-4777-B473-81B6330DA83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018E-4FAA-4B88-A519-7A6555BD3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00A3-46F3-49B3-BC3D-9CE6EBA4F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7CB2-2FF6-4C17-9C4E-E55DAFEF9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6392A-8B12-4036-9834-2A1BE97E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967037"/>
            <a:ext cx="7429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5EEBA-FAAE-4770-89A4-B321DAC7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04875"/>
            <a:ext cx="9353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F3A1B-FAA7-400E-A068-554B67E3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90600"/>
            <a:ext cx="9401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8ABDC7-4F65-424B-8246-54486C78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85837"/>
            <a:ext cx="93726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51C8FE-0A9D-45A9-9AA7-83D98896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962025"/>
            <a:ext cx="94202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1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00F65F-FAB1-4221-85EB-0012EDC3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928687"/>
            <a:ext cx="9382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B9BCD-375E-434D-B168-C19E877B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962025"/>
            <a:ext cx="93821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BF37B3-5EB1-4BC7-92E9-76A3F333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119187"/>
            <a:ext cx="9039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4C90F4-7C38-4F44-8A46-DDB7380C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900112"/>
            <a:ext cx="9382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9B7B4-E0F0-488B-BBAD-14B7B525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795337"/>
            <a:ext cx="85534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8F45F-0A2C-49AE-8E92-5982099B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66762"/>
            <a:ext cx="89058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9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98A84-52D1-40B6-BB4B-20CD4984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776287"/>
            <a:ext cx="88868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B2CEDA-84F3-4D13-BC5E-960AD158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762000"/>
            <a:ext cx="8801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8727E-FDD0-4ECF-A137-FB669883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62000"/>
            <a:ext cx="88963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10F914-9DC9-47FE-8A12-12EB2062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819150"/>
            <a:ext cx="8829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7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F07974-6DC5-4074-860E-51DFD866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804862"/>
            <a:ext cx="88296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2020-12-13T11:17:22Z</dcterms:created>
  <dcterms:modified xsi:type="dcterms:W3CDTF">2020-12-13T11:20:24Z</dcterms:modified>
</cp:coreProperties>
</file>