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9A2-6717-47E7-8C86-A591318D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103A-FEB2-4556-AF41-E1F58CAC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1C67-F607-4134-A56C-F0A5D9F1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CC77-F4F6-429B-80F0-EA8F9421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AE52-8D36-4BD2-8316-33D3E4A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6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626-F9E3-4320-8002-098CC54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89832-B82C-4FF1-A88C-044A5AD4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1E32-A971-4245-87D8-64A9C272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7689-2392-4A1C-BD75-DF2850CD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0545-A6ED-4984-AAF1-401FCD24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FFB89-CBA4-4FE5-A440-E5319DEF2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592D6-D276-4A48-BC03-13939B91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4D69-B49D-46EC-8C53-3B62CE5C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9B79-D5B0-40AB-8BC5-6834B748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8358-167E-480C-802F-E764E470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C4F2-83D8-4618-9F6E-985518F4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E388-27E5-4CE6-A345-04868385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6343-7B7A-4E98-B790-9B413C6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6524-908A-4BA4-93EE-C4B24934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0DD7-317E-40A3-87B8-541623F2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7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40AF-6A5A-4FA1-A604-A186EF7C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CC7A-A927-4C3D-9B19-3A08DF4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9C15-EEED-4217-8391-83DEA7BB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0EE6-04F4-45AC-812A-4718D0A3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93BF-1878-48C4-8A66-4FE7F30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0050-33FA-4505-9643-E028E25A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CD22-6C8E-41B9-98A7-9EF94943A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12DA8-50B7-4A35-AFFF-FBAED0E2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95B-7B94-451D-B4A6-C2929B30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A3E6-B0CD-438E-850A-BA59ABD4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996F-8C60-4623-9D0D-8D26645A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2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4ADB-132B-469A-928B-98DA00C6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6843-C1E7-4321-B9CF-F9B0ABD1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5628-5E96-4513-83FE-20852CF6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55EDA-E0F6-4122-89EB-10147BCA1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F4300-80CD-4724-8CF0-A355FB60D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EF5D4-7DB8-4262-81EC-019F0AD5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2389B-59DC-4AAF-8133-840E83F2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10760-9442-4FF1-8D61-2145C945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1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CBA0-D664-4B55-8274-FB9BB2DC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4EEDA-50CA-4482-812F-EDA2CF60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CD236-A1A4-45D9-9E22-0243D867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4AFFB-2D69-4150-8C29-480EA9BE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7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75887-798A-41D8-95C5-BC8961BE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8F301-8EA3-406D-9937-D3EADE71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768-71FD-4908-ABD9-4DCC1D0F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A9AF-ADA3-48ED-AAEB-CD887A3F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2946-5988-4161-99B1-138396B5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115E-CCDA-4491-910A-128FCB27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D39-167C-4219-8B71-37A162C7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F3C27-82A4-40CE-9D34-E8D4B9BB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C2AD-6F2C-4783-B305-6472A63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2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A46D-94A6-45A8-854A-EED0BEE3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1AE36-A3D7-40A3-8300-6259C259F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9AC0-05BE-4756-8D1F-A8FE0C02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6E07-E44B-45A0-AE72-12B35FBA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3DDD-B899-45E2-8DA8-4264C936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F1525-405E-44A8-8402-527A49AF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E6D4D-4567-480C-9E2B-8168FF16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11B8-3127-4708-9AC3-E092C58E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6751-A718-4880-998E-137A8F73A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3764-27D3-4BA5-83A0-2FD71A0802F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E42B-3399-4346-8F8A-0860181F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D854-52CC-4DD4-A10E-F26487BCF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5421-1BBD-4F45-80F3-460C8FA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2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944E15-3647-47B2-8836-B3B85092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990850"/>
            <a:ext cx="5962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7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151F11-8B9A-4C33-BDCF-39A48A3B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809625"/>
            <a:ext cx="89820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1C47F-9D6D-424B-807D-E7E44FD1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95337"/>
            <a:ext cx="88963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CA69A-B6BD-4079-A705-F125A5D5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95337"/>
            <a:ext cx="8839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60A9DD-2809-4E97-804C-5E8886E5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795337"/>
            <a:ext cx="8591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91F0E-B451-4AD2-AFE9-F4BFEA71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47737"/>
            <a:ext cx="9401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A4D97-A290-44F4-9CA2-78DCF456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33450"/>
            <a:ext cx="9410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9CEDD-F29C-43EA-AB89-E7F1EB41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38225"/>
            <a:ext cx="93916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A14F9-EC1A-4B5B-B227-2DB08BA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938212"/>
            <a:ext cx="93916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21B21-235A-49D9-8CD4-03409DCF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85812"/>
            <a:ext cx="88677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DF285-E34C-48BA-A5D0-9F5A831D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95337"/>
            <a:ext cx="8839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40600-1A45-4086-962F-96627DD0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0100"/>
            <a:ext cx="8572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8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B6084E-56E7-4FD3-9A7C-2F1C173E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833437"/>
            <a:ext cx="8524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2020-12-13T11:18:31Z</dcterms:created>
  <dcterms:modified xsi:type="dcterms:W3CDTF">2020-12-13T11:19:36Z</dcterms:modified>
</cp:coreProperties>
</file>