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  <p:sldId id="288" r:id="rId5"/>
    <p:sldId id="289" r:id="rId6"/>
  </p:sldIdLst>
  <p:sldSz cx="12192000" cy="6858000"/>
  <p:notesSz cx="6858000" cy="9144000"/>
  <p:photoAlbum layout="1pic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AF3A-A34D-46C1-8B22-6D768E1D5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A32B7-8F7A-4293-96F3-9639FC16F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CECB-DCCC-4966-AB6F-6E50781C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3112D-5AC5-480A-B33A-E21E6DE7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E3F9-AB1A-44CA-B943-B7D2DFFC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4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2DFF-B8B6-4CBD-8F38-9095B196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4E6B7-4C0D-4DBC-81A5-62C59D65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F8AE-942B-4AFD-A8DA-9AE585B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246A-24E7-49B4-979E-37B8D7F2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D0D7-2400-4B42-B010-7D89E0AF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7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54323-5DDD-4B75-9FB2-197B9189C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D2656-90AA-4ABF-BC7C-875B9439A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23C7-39C1-4501-BEBF-5E4EE7F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795C-4B59-4CB3-BB05-B94BB9B8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1085-FB05-4B29-9750-8C8C1881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2BFC-FB9C-4DA1-90C3-C5134A4A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BB3B-E547-481C-82EC-419E4FAA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B5C6-C6F2-4428-A2E9-A3ED8F4A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1B3C-126B-43A1-A621-411175A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08FA-E290-4E62-A92A-34A71E91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6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7F02-6EE9-4531-9467-8DC9242F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A6EDE-7FB7-416F-99B1-0E1C9DCC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BB66-7B22-4DAA-B6A3-67F45A53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039F-F819-463B-B52D-9F2E471E4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0C03B-1951-4A6C-990F-20C65FDA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1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8307-29DA-493E-B3DF-2E38EDA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F8B10-96DD-4253-B4EA-1B986A1A0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85C53-8199-4B55-93C0-DB2FE206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111BD-48A3-4832-B1B5-83E9E7CB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37DB-B6AA-4DDB-8EF7-BA132F26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CC244-6122-4563-98E5-FC5B6FE0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5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6F39A-D208-47B4-8DBC-49D2A30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2F32-860A-44CB-899A-5102AFBD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B216-B3E7-449B-A46B-1D34F63EE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1B6F-22AC-4390-95EF-1A3C52598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36B9-5B69-4B84-A6E9-7C3D3184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66C20-69FE-4398-9EF3-A0D2D5BB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A7366-ACDA-4E50-8431-F24F9064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49BDB-10FD-4820-83D4-EDE61F8C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5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E4B4-8FA3-4026-940F-1271E3D4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AC631-C62B-4ECE-9E15-C07F5583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7D3BF-8F98-4FED-86D8-BA97D3B0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0476A-3E49-40F4-8FDB-776123C5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94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4DE94-6577-4046-A622-76F52A65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9FE68-263A-4CA0-B9E1-E7706CEC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E14F-41CB-49DF-80E3-DD08D357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7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BFF5-984E-4793-86FF-1DF20BC7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510C-E0FD-49AE-9880-3DA768C6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6D9D8-4A70-4068-8F8A-A7E266928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EA912-EFBB-43D2-9FA0-AEBF2E7C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1F1F-3151-4370-91B1-AA098007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78E3-1082-473E-98CB-4DDF789C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BB5-820C-4BD3-903D-8C712EB6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F66C7-EB64-488F-B69F-27CEAC9BD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FE669-E7C5-4BC1-8AFA-97EE51FFF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0819A-297F-46E2-880E-10F1BE0A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9AF7-86BD-43AD-8FAD-9783D3A0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EF47-2FA3-4C40-BEA1-FD8AACC0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81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C32CB-9C26-4438-B6EA-7DDD95FE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A1F9-26DE-4C04-8A3E-3B6DCBBE4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C782-40CC-4AE5-8EA0-4BD19A840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46D55-0367-4F6C-A4BD-CBF924737DA0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EA4D-58C1-4DA1-985A-154A05DC6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B15CA-0411-4790-A2AF-C71B19CC5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4E792-06FE-4FE4-B0E6-036EBB657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3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4F617-28F8-48C6-A540-6D279EE3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900362"/>
            <a:ext cx="43719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1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1DE6AB-CFD1-4148-A916-89D4D019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33450"/>
            <a:ext cx="97345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6D0B3-4891-4D28-B7D8-EEE9245E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52500"/>
            <a:ext cx="9734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053C88-8695-4A64-9F84-E7280C8B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42975"/>
            <a:ext cx="97440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5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D36AA7-30E7-4DB3-9501-65274E24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14400"/>
            <a:ext cx="9753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P.Samatha Ramakrishna</dc:creator>
  <cp:lastModifiedBy>P.Samatha Ramakrishna</cp:lastModifiedBy>
  <cp:revision>15</cp:revision>
  <dcterms:created xsi:type="dcterms:W3CDTF">2020-12-08T07:09:41Z</dcterms:created>
  <dcterms:modified xsi:type="dcterms:W3CDTF">2020-12-13T14:34:21Z</dcterms:modified>
</cp:coreProperties>
</file>