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F989-C071-4794-ADD7-24FD4AD0C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FE5DD-806F-46EB-8861-F8103576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78B2-E255-49CA-9048-67BA07DE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F7976-22CC-4AFE-A4C5-C54E04E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080F-72BE-4E88-BA4F-429A6449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6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F55F-B3C9-4B18-A40A-144269B5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45F3C-384C-4D0A-847C-8AE4B7D82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0DD1-D01E-46B2-8AF8-085C09F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42F8-A1B8-4C5B-9199-6F8C473D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815F-0255-4CE1-9E92-C82169F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2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893A5-57A3-458B-B9DB-B16AAB8C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880ED-DB17-44C0-B79F-0B0DBD8D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DFA5-0BBD-4ECC-8B7A-4549B733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96F6-BF02-4CE7-B6A9-E676A2EC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E7B-456E-4AA1-BD3B-36230543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9B8-4DA1-4D55-A098-83621FC6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F11-76D7-438A-96A4-EF28A772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E3E8-5BFC-4286-B0BE-B264F90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447D-E87D-48C8-927F-78B2E6D0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C578-5DE0-4B0A-9816-7283FB9C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8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5636-BA06-403A-9503-0B831D62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822A-733F-4E43-B209-BD8ED5E3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9311-E286-413E-98A0-1CDEDE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362F-167A-43B5-8F38-3449558F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CFA8-1235-4B1D-B1D4-AA476214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B7E8-EA99-451E-93A2-D760780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8106-3A30-4FBD-B4A5-87CDF46F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D86-9E9F-4AFA-9FD1-6A9EFAC3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BB36-B441-4948-9B3D-34CC3F2B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BE81-CC38-4203-A7C2-595CA362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11A7-BA4A-4EE2-A7C8-B87185F9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2508-3185-4C85-85E1-F75C73E4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8ACD-B68D-4DBA-BF0A-9584FE79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EC61-5F5A-4933-93C2-6865C0E3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024D7-B950-4D93-8401-46C0491EC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13BCB-3770-4B20-BC1B-24058FC47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98A2B-E5DB-4F71-9516-A83F8BBF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78662-6F6E-4799-9BEA-76E71655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4C65C-7D31-40B5-9976-7763B774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7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145C-02A6-4589-A8E3-D93ED52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79FDA-4DBC-4B8B-8378-B8145129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7CAEA-FCCC-4EE8-97CB-F2493F6F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2E8C8-3F67-45B0-9F40-7E7B8ED4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105E-C2CC-4C11-9C35-8F4B09A9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1A599-B379-4257-8F84-2A8E7E46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0B5C-0262-423A-A8F1-06465CF0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2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08F3-92C5-478A-AFCC-81472086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3D65-7EF3-4B89-AE54-DEA8E422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7E8A5-E3CD-4DE3-BDBB-2EA69C17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BD75-1FBB-44E6-A72D-961B695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5447-BE09-4B72-8568-D8F3C695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1267-89EF-4729-86D4-F302DC72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5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200B-C52F-4DC9-A380-0E6CC23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3F37-852B-4286-B534-7F048EA6D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F1F7-E6A9-42EA-8A36-E31F4483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92AB3-4377-4147-9D05-E0AA724B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4B7CA-2F73-4F6E-ABFE-22C81D29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CA71-1703-433B-A10C-266CDC4C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F500A-B9F3-4F5E-81CE-ADAD7E83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BDA0-6850-4ABE-AEAF-2A7A86BE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E19B7-CFFE-43FC-8B02-AA75FD32A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544A3-62BF-41B4-8B26-451FBD51B84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F199-EAC7-412C-92E7-747A8F517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C824-9A28-4223-915D-231B9DBC9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405B-54F4-4F98-B241-C9A65EBA4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F650-1455-4BA7-9C46-C3E848C7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2895600"/>
            <a:ext cx="4591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16A65-5DD2-4193-98D3-CB10CCD9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14387"/>
            <a:ext cx="88963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DC2890-B02D-43C0-9E0B-4DEB267C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19150"/>
            <a:ext cx="8858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27EB8F-4214-484B-8FCD-0B50CFE8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90575"/>
            <a:ext cx="8963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8DCE2-2F95-48A6-ABE1-37EA01DA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52512"/>
            <a:ext cx="9753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0F0C7-C5C8-4A2E-9FCC-C6858702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62025"/>
            <a:ext cx="97345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C09E59-AE19-48B4-A782-29C57799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690562"/>
            <a:ext cx="93345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3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63AF9-9E72-446C-9099-A7390B09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685800"/>
            <a:ext cx="9334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2020-12-13T11:28:48Z</dcterms:created>
  <dcterms:modified xsi:type="dcterms:W3CDTF">2020-12-13T14:36:25Z</dcterms:modified>
</cp:coreProperties>
</file>