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4A89-F403-4041-BB80-495FF21A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2478B-8630-493C-919F-5C8C5C27F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FDC3-DC6F-45E4-87A3-518B307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F455-375F-47AD-B39C-92D2B2A14B6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BA7A7-A060-4941-B43B-29F483EF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C25E-C2D1-4335-8640-35E46D00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705C-5358-4971-A0B2-507838D4D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5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E475-D4A8-45C7-BC4B-C8AC8071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F1E0D-9FCA-42CE-9755-A56C7D444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4C16-F4E5-488F-9F28-8D6A6941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F455-375F-47AD-B39C-92D2B2A14B6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D53F-CAEC-438D-9E99-AEE47DA3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9D4A-F574-4A31-A921-20786813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705C-5358-4971-A0B2-507838D4D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28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51E4B-C20F-4249-AC8A-6A00BEB8A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026D0-E077-485D-83CF-B03C0535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9980C-541A-4770-99F9-D8C49FC6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F455-375F-47AD-B39C-92D2B2A14B6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EB18-3779-4013-8F7A-5B166D05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30706-2545-4D8F-AEAB-7EA3B046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705C-5358-4971-A0B2-507838D4D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9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248F-F1E8-4726-BC84-D3A97D04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C111-F9B1-44E6-871E-FC45A6C7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350D-3A28-49DB-B44F-79DCA9DC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F455-375F-47AD-B39C-92D2B2A14B6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5D82-0098-4E46-A871-C3014F79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D0E3-BF72-4965-95B4-5A816DF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705C-5358-4971-A0B2-507838D4D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87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C60-41A2-4581-A2BA-FF99D1C8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76EC1-F63A-428B-89B7-8109759D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0FC3F-6536-4099-B47A-C1764977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F455-375F-47AD-B39C-92D2B2A14B6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D5D7-2B2B-4487-B621-E12171B8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C5F9-800F-47CD-B788-8CAFF320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705C-5358-4971-A0B2-507838D4D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7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832E-AE3D-42F9-80EE-589B7B37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87DC-F986-4CC5-9F03-14D68BE65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398E1-AC36-4D23-9214-A16A80E22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8B010-D046-4F4D-AB16-4CF85519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F455-375F-47AD-B39C-92D2B2A14B6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31D3-C738-457F-9177-68906445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638AB-70E0-4936-BDB9-8BEAA86C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705C-5358-4971-A0B2-507838D4D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35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C500-3F7C-4B0B-B9D8-7174D04B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C264F-C9A2-4661-A824-7BE344015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7A81A-9BB5-45DB-B224-CF0410A2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BE832-5579-4961-AD05-1735A7A45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CEAEE-F0E2-402E-972D-D3B707F52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AB371-24C3-4B7D-B9F6-B6FFACE0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F455-375F-47AD-B39C-92D2B2A14B6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EED75-F524-49D2-B315-803A991F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F1F9B-DF63-4950-BEF2-D94B44F4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705C-5358-4971-A0B2-507838D4D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2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8256-47B1-4CE9-BB6C-EF0CC77C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7126-9ACC-41C4-AACA-EBD4E2B7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F455-375F-47AD-B39C-92D2B2A14B6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9153F-CAF0-4115-B757-09A968DB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976C9-9DB1-4F9E-BC99-CF83102E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705C-5358-4971-A0B2-507838D4D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0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26529-E08F-47CF-BB89-6EB8C9EF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F455-375F-47AD-B39C-92D2B2A14B6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4CD62-4FC7-461C-8E1A-09234782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88F82-9006-4476-82CD-647A59DC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705C-5358-4971-A0B2-507838D4D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95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9BAA-B699-4EDC-8FB6-8953DA1B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B75E-DFFF-421D-9998-5D339A0C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B1DE-BA8A-45D0-BBED-9ADA017F3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859C2-17C2-4BC7-B859-AFBD8AB4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F455-375F-47AD-B39C-92D2B2A14B6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E6A49-09F8-4C33-A8CD-826449D0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47D01-048B-426C-9F6A-B76B5034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705C-5358-4971-A0B2-507838D4D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5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1E27-34F0-4F7B-ABB6-704C6E06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34EF7-C3B8-48A3-8519-4C8621EC8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CE30D-ACD3-4E6E-B39F-491F5D49A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2FE4-687D-4FC9-A95C-3CDEA3A8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F455-375F-47AD-B39C-92D2B2A14B6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3DA4-8670-4596-8F6C-C8EC0D1A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BEA1D-1205-449B-969E-8BEA7F57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705C-5358-4971-A0B2-507838D4D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4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C5112-6900-4B41-9A9D-41D5603D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CBA3-FC34-4B50-A9F3-BADBA68E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5B27-5361-4D1E-ABB2-C745DDEC8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F455-375F-47AD-B39C-92D2B2A14B6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FD45-56FE-41B5-A378-9AD685769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A2A1-5C53-4AB1-83BD-FF5673DE6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705C-5358-4971-A0B2-507838D4D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75E01A-B1E9-43E6-8631-ED45C95B0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12" y="2943225"/>
            <a:ext cx="19335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0-12-13 (631)">
            <a:extLst>
              <a:ext uri="{FF2B5EF4-FFF2-40B4-BE49-F238E27FC236}">
                <a16:creationId xmlns:a16="http://schemas.microsoft.com/office/drawing/2014/main" id="{129EC7BE-E971-440F-806A-517F92A2EC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9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0-12-13 (632)">
            <a:extLst>
              <a:ext uri="{FF2B5EF4-FFF2-40B4-BE49-F238E27FC236}">
                <a16:creationId xmlns:a16="http://schemas.microsoft.com/office/drawing/2014/main" id="{F72B86CE-54DA-4607-A76C-37EE49A9FE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0-12-13 (633)">
            <a:extLst>
              <a:ext uri="{FF2B5EF4-FFF2-40B4-BE49-F238E27FC236}">
                <a16:creationId xmlns:a16="http://schemas.microsoft.com/office/drawing/2014/main" id="{E5431F61-A4BA-4071-9A5D-00B9946D5F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5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0-12-13 (634)">
            <a:extLst>
              <a:ext uri="{FF2B5EF4-FFF2-40B4-BE49-F238E27FC236}">
                <a16:creationId xmlns:a16="http://schemas.microsoft.com/office/drawing/2014/main" id="{39A165E5-68BF-426A-92B8-A9BE3F1EDE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4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0-12-13 (635)">
            <a:extLst>
              <a:ext uri="{FF2B5EF4-FFF2-40B4-BE49-F238E27FC236}">
                <a16:creationId xmlns:a16="http://schemas.microsoft.com/office/drawing/2014/main" id="{28F07E94-1804-4971-83A2-9B882FB364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3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2</cp:revision>
  <dcterms:created xsi:type="dcterms:W3CDTF">2020-12-13T13:38:41Z</dcterms:created>
  <dcterms:modified xsi:type="dcterms:W3CDTF">2020-12-13T13:39:57Z</dcterms:modified>
</cp:coreProperties>
</file>