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100-45DD-42E1-8867-EDFB7FF0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8936C-3A41-4885-BC20-7FD987124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E647-E6D7-4244-8CBD-4B8063F2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74AE-3951-4C15-8C4A-6431B4CF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98318-F340-47F9-9DE9-535665C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0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5219-D329-4A1C-9587-2EF60A3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22D46-39ED-46DB-8A0A-9396F5E8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4D92-1893-4A67-B57D-89D1948A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DBFC-8FA5-4522-A278-72337454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DE22-3A6B-43A0-8B7D-09428F1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1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FA21F-084E-41FA-9B7E-50A971083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13785-99FE-4781-9047-CF0D9ABB2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A47C-6DB9-430C-B31F-3B8DDBBD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E5BF-DCA4-488C-BCFB-CF6A0BFC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BC4B-E1D2-4A87-8D7E-33A32F7C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146B-D935-446E-B4C2-ED7FBCF8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459B-EE4B-4933-89AD-1A79B29A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EEE2-22CA-4BC8-9EC2-AB4AED45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9F66-C256-4AA1-8EC6-63F4B0E0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49D0-41F6-46B3-B05C-64EFD380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DC89-2EAB-48A0-A2A3-67471160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AB01D-5A28-475F-B588-ED69C494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793E-D3C3-4D9E-B315-09BFE889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87D61-59BF-404B-B888-4CB903E8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1E85-C3C2-4BCA-89D3-61B40C5A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75DF-4CB1-448E-93EB-A728851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FCED-833B-4193-83D0-57FED9355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7C545-4036-4AC8-B141-AF920074E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14DB1-D85F-4B4B-8F58-C5D40A75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ADFFC-650A-472A-9E5F-93C0BCE9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1C953-26E1-4ED6-9DC7-C98F9328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3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31FC-2EB6-4150-85F5-32F17DF2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2C440-C0BB-411B-83AD-E5E0D856B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07AD3-3832-426F-BA52-7C8E21D0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FE592-6349-4714-A357-C032C6E68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CC75D-DB14-4981-BAF4-A2330F58B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31CCA-F108-4562-A7F9-BA80EB81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E7244-0FD8-4023-9835-88BAFB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1716C-76EB-4BD0-B1B8-CB716B9C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11BD-D9ED-4196-B1AC-76E6981A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7EA99-900B-4FE9-9AB8-43B2D27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3FF9D-D5E0-44C2-A2C5-CD6EC532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69C5B-9F6C-47A7-8A3A-278D4A0B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ED2E3-D8F2-43F3-AE2F-D3EDA362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EC1EB-7212-407B-91BC-9A309400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3EE6A-4A42-400D-BA44-1B0AAB9A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8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D041-E977-41C1-9D0E-044D1B02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10C5-5E42-4D9A-B70F-C27A7268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D2D33-108E-47AB-A3A7-7654D6BDA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AD5F-8D5C-4969-8F4C-E3008C7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75ED-EFC9-4131-9F6B-2F2741C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E9A0-472B-417A-8B2F-04455DE1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4D9E-5333-47C7-90B9-0B9BA4AD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B9E3E-DE2B-4B48-AF85-24175E014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7B8CE-D1AB-4ECD-8233-079A48A6E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B410A-2C6A-4D64-B294-6486791D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BFBEB-3178-43ED-B278-B4AE7DE6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FE07-D133-404F-8B1E-47C9CA87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5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5DEA3-526F-42D1-9B7A-19BE03B3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8F581-960B-4588-9182-9A1B93D6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132C-3C43-4ED5-9C0D-0205D607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EC3E-B805-4C72-8AEB-C234362B3A0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C6E3-4B32-4379-8E79-88DB70341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2942-9991-4CB0-B6CC-E70DF33F3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6383-2EA8-40A4-845A-3F7EE9C1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2E0138-8EFC-4A7D-AE0B-CFA68ED8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924175"/>
            <a:ext cx="65055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5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9EEACD-BE0C-4399-B302-C8A29C98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823912"/>
            <a:ext cx="88487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5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449266-F33C-4818-A2E0-B2D77CF1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85837"/>
            <a:ext cx="97345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2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9EDD5-7D3F-4EB2-A1A9-7E18FD2E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938212"/>
            <a:ext cx="93345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7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E3B67D-5E3D-456B-B8F1-BF03D1D6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819150"/>
            <a:ext cx="8915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0FC41F-7CE8-40A4-BAA8-1BAC6EB6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90575"/>
            <a:ext cx="88392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4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F8A40-7343-48D3-9AED-13218FCA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57262"/>
            <a:ext cx="97345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2E93B-3912-4DB4-8F16-A19B7B6A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28687"/>
            <a:ext cx="94107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574C08-698A-4B96-903B-7CF8F61F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838200"/>
            <a:ext cx="88582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6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090C0D-104C-4141-B5A5-AEFE37EF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47725"/>
            <a:ext cx="8905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0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A41C56-D5BC-4876-9AAF-3A6D2ECA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814387"/>
            <a:ext cx="89439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9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9F8EA-5762-4761-B073-0EE3405D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928687"/>
            <a:ext cx="9334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2EB0D4-046F-4D21-BE3D-91A62790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785812"/>
            <a:ext cx="8877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4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53BC93-0039-40BF-AC39-298A0C12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14387"/>
            <a:ext cx="88868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6460A-DD98-40E3-ACF9-F2703D72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800100"/>
            <a:ext cx="89344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FF7FBD-4331-415C-94E9-AF69BC1E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804862"/>
            <a:ext cx="89439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BFC4A-0ECE-4DD1-9ECD-37716135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762000"/>
            <a:ext cx="89439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F6F92A-E6CB-4BF0-A1C4-6E2D2A78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800100"/>
            <a:ext cx="89344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4DDE6A-9AFC-4CE3-B12C-036F11CD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09625"/>
            <a:ext cx="89058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FC81B7-6415-4B2E-8CBC-EEEC0ACE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800100"/>
            <a:ext cx="88677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5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E74846-3235-46F9-9FEB-828BA0CE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814387"/>
            <a:ext cx="88487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2020-12-13T11:04:18Z</dcterms:created>
  <dcterms:modified xsi:type="dcterms:W3CDTF">2020-12-13T14:25:49Z</dcterms:modified>
</cp:coreProperties>
</file>