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FBE7-483D-4D16-82FF-76806CEA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98C78-9B2A-44CC-8A12-F365E732E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5F51-86F1-4986-A5C8-51999CBC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1D31-23E8-4CCF-A33B-E0BF933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C016-CF69-4535-9E45-7AFDB3EF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A8E1-749A-49B7-81C5-D1D421F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1B14-8A83-4288-A571-309C749AE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33E4-9C5B-46C5-A6C3-B6170DBA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5CA6-1FB8-4200-AC60-4DFB2F7B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D08B-4060-460B-A634-A05BC950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1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A993F-E4D1-4CB2-916E-2742CA0B7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14D3-93E5-495B-9BD5-FF5100451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B21F-1E51-4E68-8CE5-ACA55F0B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DD9B-619D-498E-8105-FE6D9F88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D278-46BF-4BEE-9B16-19E40CA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8F60-CBA3-45D1-84AD-E1A7CFD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FB9B-493B-4739-9114-E1DB9658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C105-7141-45E6-8DCC-049FD173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0DAE-F9C0-4AAB-A721-F1A90552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F91F-8478-47F0-BD93-83A66D56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7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9D2B-F8A1-4697-9ADF-4FCB684F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A777-F0EC-4963-9118-EF04CC07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4828-8D2C-4AA9-9080-DFE294C1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243D-E2A0-4C36-83CA-6DF3A39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E79B-6242-4281-9C8E-2EFC5DF4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B5CD-204A-4CDC-BC6C-D1925087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8026-3801-4CD2-8AD0-7228D70F0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DF120-0A2C-4626-87CE-F633B3CC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6D9FB-60BB-4DA9-B344-EEF38D5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CAE9-03F7-45F7-9039-81C6BD7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EFFC-EC28-484E-BB4B-C47FC7D1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0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6B5B-E05A-4717-B90E-C46AB00B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8A49-FC3D-4053-A614-4C211009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DED6-C1FD-498D-883B-28D1CA2CA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7DBAF-0F08-46F7-8AE5-A7B9D4703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9846C-B4EB-4621-97E6-A77DFB599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9B8A9-98B0-4C82-B484-5D4381B9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46429-47E2-4A83-9142-A3F19D83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E9DF3-BE33-4935-A7C2-2CB96778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1C4B-7451-4F68-8593-52AC2B0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6EF7A-4779-40B7-8901-073F3D0A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0CEA5-92A6-40BD-932A-CAA8B77F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FCA19-ED76-4778-B5DD-098F16B5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DE410-EC80-4E32-A4F5-C721DFF6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DB6D0-5A68-4924-9957-D16C9D0F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00F5-FB39-4708-9FE5-021ABAF4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3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31E-C0F1-435D-B8C6-195C85F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D9A4-6EE5-4A17-B565-AF64ADDB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2F646-FB1C-43F8-AE4E-FFD915BEA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EAF72-9785-40BB-BD2D-7E435076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BCED0-5469-42C0-B18C-3D260A8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B0CC-C863-4257-96E8-8FDA2846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0B24-5A6C-4246-83A3-308B85DD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09C0C-3D2E-43AE-A11A-922ED7DCD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35AD-753E-4E5D-8D22-DA250F38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034E6-83FC-4C1B-B8CD-2C60F2EA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55DA-B725-4A65-9E3D-B10E0F1A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84A3B-A24A-4785-A94D-247855E4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50478-1ECE-451E-8787-F9ACA42E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DB850-40AF-4E03-8ED4-2B33848E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E50F-C053-411A-9740-676FB233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BFE3-084F-4DA9-9DB0-52988D10FED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41C7-9CBE-4876-82DC-645281BF4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86BF-8ACD-4D1F-97C6-C9185534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99D5-175E-453F-B54F-C7FE494CF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8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0B05F-055B-4D64-987B-D60D6901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752725"/>
            <a:ext cx="42862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8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16056-D5A4-4102-9770-92D6637E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95337"/>
            <a:ext cx="89630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6E280C-71CF-496A-94E2-4ACBA470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95337"/>
            <a:ext cx="88392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3067D2-1055-4974-99C3-67303F04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66787"/>
            <a:ext cx="9734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6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0445A9-FF5F-4CAA-9E54-0F6AE73A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19150"/>
            <a:ext cx="89058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5DA1E-5270-4B78-B56E-91601A79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790575"/>
            <a:ext cx="8943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1D1C9-2DA0-4783-A846-46FE3A21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28675"/>
            <a:ext cx="89058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8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6F633F-B92F-4C06-A1B8-F9F1DF6EA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19150"/>
            <a:ext cx="89058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23B20-39C4-44F4-B140-E70E6AD1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95337"/>
            <a:ext cx="89058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3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6C27F-9CFC-4430-B1DC-97FD087B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33437"/>
            <a:ext cx="89154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29EE02-EC50-4EC4-9355-95AA44AE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85812"/>
            <a:ext cx="89630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5A6CE-6E79-4813-9FF3-AEB6E1CF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90575"/>
            <a:ext cx="8953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8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0B02B-6259-4F9D-8DFB-0C50AB00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800100"/>
            <a:ext cx="8924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6C5946-816B-4986-8B29-43B7C8C0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790575"/>
            <a:ext cx="8572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27CFD8-C3A3-4887-8927-7C81C9D2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814387"/>
            <a:ext cx="8877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DA067-8FFC-4A71-9314-463C01C3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28687"/>
            <a:ext cx="9744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A5367-F8AE-46B3-A766-57CBF850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19137"/>
            <a:ext cx="9296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8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0AD53-F0A6-4695-ACE5-864EB6C4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738187"/>
            <a:ext cx="9305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8BD4A5-52BA-4D70-A8DC-08054150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2" y="623207"/>
            <a:ext cx="8953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2020-12-13T11:04:39Z</dcterms:created>
  <dcterms:modified xsi:type="dcterms:W3CDTF">2020-12-13T14:26:30Z</dcterms:modified>
</cp:coreProperties>
</file>