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70" r:id="rId10"/>
    <p:sldId id="371" r:id="rId11"/>
    <p:sldId id="372" r:id="rId12"/>
    <p:sldId id="373" r:id="rId13"/>
    <p:sldId id="374" r:id="rId14"/>
    <p:sldId id="3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7659-4206-4F34-90D0-50B4D0BD0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817FC-F4EC-4DF6-BB7B-32A5228EB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C321-7432-4C85-AFD1-2FDA47E9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B62-C14C-4B04-B27E-658E9F7B7BC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545B-0303-45F3-9704-81939DCC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4A126-6602-4715-B2B1-3A31CF21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3F0-B513-43B2-987E-427ECF45C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9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1DC8-5A26-4892-8FDA-C065E435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AC75F-E4B5-41F0-82A4-65B0EE386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0967-9739-4A8E-A666-AD59E33D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B62-C14C-4B04-B27E-658E9F7B7BC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951E-3A37-4BCE-B3CF-BFEEC22A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306E-593F-410D-AE1C-7C7AE20A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3F0-B513-43B2-987E-427ECF45C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28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C2556-0C2A-46FF-9FA4-EA68BA211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95922-8CED-4689-A296-4BEDF2C56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7F35-3A66-4015-851F-BE19FE65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B62-C14C-4B04-B27E-658E9F7B7BC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3188-B6E5-4C8F-9DEF-F2A3A0C6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0DAA7-B1AB-4458-A397-DC1A471A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3F0-B513-43B2-987E-427ECF45C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8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7C57-1F38-4C08-A058-DCBEFAB2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854F-D53F-46EF-8DB3-83DE8994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9BC7-57E8-4316-BC28-602051F5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B62-C14C-4B04-B27E-658E9F7B7BC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AEB2-733B-4CBD-BB45-1D19BADC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3F72-EECF-4E6B-9573-ECB63D95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3F0-B513-43B2-987E-427ECF45C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83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944F-A509-4F42-A1D6-C9380444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B38BB-5A4C-4D10-8EA5-457228E8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B024-AD52-4FEC-ACD5-E50F9961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B62-C14C-4B04-B27E-658E9F7B7BC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A4EF-06F7-4ABC-957A-CBAAF35E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FB7D-69C4-45CD-AAAD-7E701C22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3F0-B513-43B2-987E-427ECF45C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1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A0F3-2D01-49F8-8FFD-9315F936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1995-7659-4939-9AD9-9FB7B876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0B323-AA13-4EA0-9789-6114123B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C0FF-AEE7-42CE-8180-40B79B68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B62-C14C-4B04-B27E-658E9F7B7BC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D2B23-3871-4021-8A4C-B06AF309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97A46-5921-48D4-8E24-9233BF49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3F0-B513-43B2-987E-427ECF45C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FE98-6477-45F4-919F-E1D320C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418D8-CF62-486D-9765-AB708D7E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3E4C5-9B69-4ACC-A7A3-D23198A73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7F1EF-ADBB-4EDD-8816-441241BB2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CA2B0-25D0-406A-BC18-29D31C266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F7027-159F-4BB9-AC0F-959EA7FA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B62-C14C-4B04-B27E-658E9F7B7BC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7AB49-8030-42FF-8D28-B27CECE7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A7D37-A40F-4470-8BA0-C8A6C39F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3F0-B513-43B2-987E-427ECF45C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16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1AEF-8444-4186-BAB1-58385BE7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909B1-8CDB-418F-A04F-F7015604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B62-C14C-4B04-B27E-658E9F7B7BC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5BBDA-FD7E-411D-B1D5-548AF461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6DBCC-F597-4A05-917C-03020B4F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3F0-B513-43B2-987E-427ECF45C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8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1E8CE-DBE2-45FB-AAF4-8C6F15E7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B62-C14C-4B04-B27E-658E9F7B7BC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69A42-5D79-480C-BCF2-C026603F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E56B6-3E2B-4C19-8C9F-7BB19AAC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3F0-B513-43B2-987E-427ECF45C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94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A764-357E-4297-AE2B-9367BE7F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B175-2AE8-4454-94DD-3B4E4917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767DB-1008-4197-B9C3-A842E808C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5F92C-3630-4DFC-B22F-B6407EBC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B62-C14C-4B04-B27E-658E9F7B7BC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4704B-3269-4AE3-A5BA-952661BD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1A611-0ECD-4988-AB00-54888BF7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3F0-B513-43B2-987E-427ECF45C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8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B315-7B2C-4CFB-BD2D-CFC8D47D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60401-99F3-410E-BADF-29906DA97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69A58-F9E2-4BF8-AD60-991D3C0E1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4613D-43D8-474B-93B9-103D9FA2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7B62-C14C-4B04-B27E-658E9F7B7BC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45BF1-A644-44BD-AF10-BDBD19BF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B5E44-0B32-476F-A969-5B94AD7E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3F0-B513-43B2-987E-427ECF45C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1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E7447-E261-46FB-8B1C-7FCF7D3D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FC96C-4A0D-477E-9EA8-10424B6CE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8AB9-5F59-48F8-B00B-888019EFE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7B62-C14C-4B04-B27E-658E9F7B7BC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69E0-C63E-4B9C-8862-DDD9ABB98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CF734-C260-40DD-A3B1-E3481F11E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A3F0-B513-43B2-987E-427ECF45C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DECD-AC80-493C-96D3-2B734E78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0C6251-245E-4E3F-B465-A2FFFEBBE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862" y="3434556"/>
            <a:ext cx="2962275" cy="1133475"/>
          </a:xfrm>
        </p:spPr>
      </p:pic>
    </p:spTree>
    <p:extLst>
      <p:ext uri="{BB962C8B-B14F-4D97-AF65-F5344CB8AC3E}">
        <p14:creationId xmlns:p14="http://schemas.microsoft.com/office/powerpoint/2010/main" val="21484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0CC8C7-F7D5-415B-9509-36421EBD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857250"/>
            <a:ext cx="8810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9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9149DE-4C04-4248-975C-2A7967BFF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19162"/>
            <a:ext cx="97250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6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E63689-4A8F-46DA-88DF-CF9D6CD4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885825"/>
            <a:ext cx="92297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5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863508-0F7A-418F-BE58-DBECBC06F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842962"/>
            <a:ext cx="89058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F96450-99BB-4A42-AC56-60F67F41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776287"/>
            <a:ext cx="87630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6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EAF6FA-1BF7-43E6-A711-141F6E8D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790575"/>
            <a:ext cx="89249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9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329B68-7480-4BA5-9B46-7242DE57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804862"/>
            <a:ext cx="89154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5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0B71F3-CDFC-49A3-A629-5976E365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752475"/>
            <a:ext cx="89058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C895CB-7DAF-47F1-A98D-2835D125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771525"/>
            <a:ext cx="89154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F5FD7A-A576-460F-80F1-7CA1968C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823912"/>
            <a:ext cx="88201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8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0D4233-E889-4840-AA3F-FB19B029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814387"/>
            <a:ext cx="88963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8ADC39-EFAF-4719-B6AF-CB487699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28675"/>
            <a:ext cx="8839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5C8213-A7CF-468F-BE0F-15FA75A6A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790575"/>
            <a:ext cx="89154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5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2</cp:revision>
  <dcterms:created xsi:type="dcterms:W3CDTF">2020-12-13T11:05:17Z</dcterms:created>
  <dcterms:modified xsi:type="dcterms:W3CDTF">2020-12-13T14:30:43Z</dcterms:modified>
</cp:coreProperties>
</file>