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66" r:id="rId5"/>
    <p:sldId id="267" r:id="rId6"/>
    <p:sldId id="257" r:id="rId7"/>
    <p:sldId id="268" r:id="rId8"/>
    <p:sldId id="259" r:id="rId9"/>
    <p:sldId id="26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47F11B-16EF-45F5-9E73-36630A270B3D}" v="21" dt="2020-02-06T09:18:27.9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>
        <p:scale>
          <a:sx n="81" d="100"/>
          <a:sy n="81" d="100"/>
        </p:scale>
        <p:origin x="-96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picture containing sitting, drawing, holding, food&#10;&#10;Description generated with very high confidence">
            <a:extLst>
              <a:ext uri="{FF2B5EF4-FFF2-40B4-BE49-F238E27FC236}">
                <a16:creationId xmlns="" xmlns:a16="http://schemas.microsoft.com/office/drawing/2014/main" id="{AFFE18A5-7133-4D84-8B44-501BE3B81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195" y="3597649"/>
            <a:ext cx="8458200" cy="103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252305-BCCE-47BF-A03E-ABBB1A1B7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1B9951A9-3C74-4AF8-963F-2F9381E21F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088153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12" y="1972469"/>
            <a:ext cx="7724775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342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Expectec</a:t>
            </a:r>
            <a:r>
              <a:rPr lang="en-IN" dirty="0" smtClean="0"/>
              <a:t> errors are errors </a:t>
            </a:r>
            <a:r>
              <a:rPr lang="en-IN" dirty="0" err="1" smtClean="0"/>
              <a:t>api</a:t>
            </a:r>
            <a:r>
              <a:rPr lang="en-IN" dirty="0" smtClean="0"/>
              <a:t> end points can predict and return</a:t>
            </a:r>
            <a:br>
              <a:rPr lang="en-IN" dirty="0" smtClean="0"/>
            </a:br>
            <a:endParaRPr lang="en-IN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2001044"/>
            <a:ext cx="76962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0646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/>
              <a:t>Example if you try to delete a id which is not there then the error is 404 not found</a:t>
            </a:r>
            <a:br>
              <a:rPr lang="en-IN" sz="2400" b="1" dirty="0" smtClean="0"/>
            </a:br>
            <a:r>
              <a:rPr lang="en-IN" sz="2400" b="1" dirty="0" smtClean="0"/>
              <a:t>or when you submit invalid data the error is 400 bad request</a:t>
            </a:r>
            <a:endParaRPr lang="en-IN" sz="2400" b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1962944"/>
            <a:ext cx="7734300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9191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255" y="1825625"/>
            <a:ext cx="7739489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2032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FA6630-98B7-4E75-8F8E-70C0D4166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are simulating </a:t>
            </a:r>
            <a:r>
              <a:rPr lang="en-US" dirty="0" err="1" smtClean="0"/>
              <a:t>erroor</a:t>
            </a:r>
            <a:r>
              <a:rPr lang="en-US" dirty="0" smtClean="0"/>
              <a:t> by adding /999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1953419"/>
            <a:ext cx="7734300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5638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12" y="1958181"/>
            <a:ext cx="7724775" cy="408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7855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E14CBC8-B971-47D1-B9C8-69696C7A9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="" xmlns:a16="http://schemas.microsoft.com/office/drawing/2014/main" id="{3614F9AA-A1EC-463B-B112-12DB2CB4BA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88366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5" y="1972469"/>
            <a:ext cx="7715250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8253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38</Words>
  <Application>Microsoft Office PowerPoint</Application>
  <PresentationFormat>Custom</PresentationFormat>
  <Paragraphs>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Expectec errors are errors api end points can predict and return </vt:lpstr>
      <vt:lpstr>Example if you try to delete a id which is not there then the error is 404 not found or when you submit invalid data the error is 400 bad request</vt:lpstr>
      <vt:lpstr>PowerPoint Presentation</vt:lpstr>
      <vt:lpstr>We are simulating erroor by adding /999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P.Samatha Ramakrishna</cp:lastModifiedBy>
  <cp:revision>20</cp:revision>
  <dcterms:created xsi:type="dcterms:W3CDTF">2013-07-15T20:26:40Z</dcterms:created>
  <dcterms:modified xsi:type="dcterms:W3CDTF">2020-02-12T06:34:29Z</dcterms:modified>
</cp:coreProperties>
</file>