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A94B3-AC0E-480D-8F51-B124D3798E80}" v="17" dt="2020-02-06T09:31:1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sitting, drawing, stop, holding&#10;&#10;Description generated with very high confidence">
            <a:extLst>
              <a:ext uri="{FF2B5EF4-FFF2-40B4-BE49-F238E27FC236}">
                <a16:creationId xmlns="" xmlns:a16="http://schemas.microsoft.com/office/drawing/2014/main" id="{D0AB5796-CA31-4F10-A975-D56290D9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20" y="3662877"/>
            <a:ext cx="7603273" cy="8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07A058-4260-4875-9CEE-71DDEF86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write all this code in a separate module , so out app module looks simple. Create new folder services in </a:t>
            </a:r>
            <a:r>
              <a:rPr lang="en-US" dirty="0" err="1" smtClean="0"/>
              <a:t>src</a:t>
            </a:r>
            <a:r>
              <a:rPr lang="en-US" dirty="0" smtClean="0"/>
              <a:t>. Create httpService.js module in services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235C255-118C-4BF9-BD3A-395D5134C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0940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77231"/>
            <a:ext cx="77247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99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977231"/>
            <a:ext cx="77343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35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E037A8-1C36-4552-8870-504DD9B5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were you see </a:t>
            </a:r>
            <a:r>
              <a:rPr lang="en-US" dirty="0" err="1" smtClean="0"/>
              <a:t>axios</a:t>
            </a:r>
            <a:r>
              <a:rPr lang="en-US" dirty="0" smtClean="0"/>
              <a:t> rename it to http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CBEA7BE-6FB9-41B2-8479-CEDD28FC3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9019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38</Words>
  <Application>Microsoft Office PowerPoint</Application>
  <PresentationFormat>Custom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Lets write all this code in a separate module , so out app module looks simple. Create new folder services in src. Create httpService.js module in services </vt:lpstr>
      <vt:lpstr>PowerPoint Presentation</vt:lpstr>
      <vt:lpstr>PowerPoint Presentation</vt:lpstr>
      <vt:lpstr>Where were you see axios rename it to http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16</cp:revision>
  <dcterms:created xsi:type="dcterms:W3CDTF">2013-07-15T20:26:40Z</dcterms:created>
  <dcterms:modified xsi:type="dcterms:W3CDTF">2020-02-12T08:48:43Z</dcterms:modified>
</cp:coreProperties>
</file>