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9D3D5-AFE8-427A-89C8-866272AD89BA}" v="16" dt="2020-02-06T09:33:40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, food, holding&#10;&#10;Description generated with very high confidence">
            <a:extLst>
              <a:ext uri="{FF2B5EF4-FFF2-40B4-BE49-F238E27FC236}">
                <a16:creationId xmlns="" xmlns:a16="http://schemas.microsoft.com/office/drawing/2014/main" id="{A40F6CCE-F4BB-4FAC-870B-B01C40C2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84" y="3599954"/>
            <a:ext cx="2743200" cy="3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F27F5-EDC8-44BA-BD7B-DA3CDFEC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want to movie this </a:t>
            </a:r>
            <a:r>
              <a:rPr lang="en-US" sz="2400" dirty="0" err="1" smtClean="0"/>
              <a:t>apiEndpoint</a:t>
            </a:r>
            <a:r>
              <a:rPr lang="en-US" sz="2400" dirty="0" smtClean="0"/>
              <a:t> and  put it in a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and </a:t>
            </a:r>
            <a:r>
              <a:rPr lang="en-US" sz="2400" dirty="0" err="1" smtClean="0"/>
              <a:t>resuse</a:t>
            </a:r>
            <a:r>
              <a:rPr lang="en-US" sz="2400" dirty="0" smtClean="0"/>
              <a:t> it.</a:t>
            </a:r>
            <a:br>
              <a:rPr lang="en-US" sz="2400" dirty="0" smtClean="0"/>
            </a:br>
            <a:r>
              <a:rPr lang="en-US" sz="2400" dirty="0" smtClean="0"/>
              <a:t>So create a new file </a:t>
            </a:r>
            <a:r>
              <a:rPr lang="en-US" sz="2400" dirty="0" err="1" smtClean="0"/>
              <a:t>config.json</a:t>
            </a:r>
            <a:r>
              <a:rPr lang="en-US" sz="2400" dirty="0" smtClean="0"/>
              <a:t> and we will move it here so that it can be </a:t>
            </a:r>
            <a:r>
              <a:rPr lang="en-US" sz="2400" dirty="0" err="1" smtClean="0"/>
              <a:t>resused</a:t>
            </a:r>
            <a:endParaRPr lang="en-US" sz="2400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6575C10-0007-44BB-9B76-4C7A4D58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6445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967706"/>
            <a:ext cx="77343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51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apiEndpoint</a:t>
            </a:r>
            <a:r>
              <a:rPr lang="en-US" dirty="0" smtClean="0"/>
              <a:t> (line 3)</a:t>
            </a:r>
            <a:br>
              <a:rPr lang="en-US" dirty="0" smtClean="0"/>
            </a:br>
            <a:r>
              <a:rPr lang="en-US" dirty="0" smtClean="0"/>
              <a:t>where ever we used </a:t>
            </a:r>
            <a:r>
              <a:rPr lang="en-US" dirty="0" err="1" smtClean="0"/>
              <a:t>apiEndpoint</a:t>
            </a:r>
            <a:r>
              <a:rPr lang="en-US" dirty="0" smtClean="0"/>
              <a:t>. Replace it with </a:t>
            </a:r>
            <a:r>
              <a:rPr lang="en-US" dirty="0" err="1" smtClean="0"/>
              <a:t>config.apiEndPoint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67706"/>
            <a:ext cx="77247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7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5E6BE-333A-4733-BF23-FE16E887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number 13 and 19 and 27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C265AA0-F471-4F1A-94AC-0A8EAD39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6220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30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We want to movie this apiEndpoint and  put it in a config file and resuse it. So create a new file config.json and we will move it here so that it can be resused</vt:lpstr>
      <vt:lpstr>PowerPoint Presentation</vt:lpstr>
      <vt:lpstr>Import apiEndpoint (line 3) where ever we used apiEndpoint. Replace it with config.apiEndPoint</vt:lpstr>
      <vt:lpstr>Line number 13 and 19 and 27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12</cp:revision>
  <dcterms:created xsi:type="dcterms:W3CDTF">2013-07-15T20:26:40Z</dcterms:created>
  <dcterms:modified xsi:type="dcterms:W3CDTF">2020-02-12T08:49:58Z</dcterms:modified>
</cp:coreProperties>
</file>