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35AAC-8C81-4755-84E5-9B112B2EE026}" v="25" dt="2020-02-06T09:49:4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AAD1083C-7F7C-454B-96A5-92AC3FEC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58" y="3605608"/>
            <a:ext cx="8095785" cy="10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94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34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89D8F-5EE8-4449-A484-F88CCE62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61ED6A-4910-4BF8-A7F2-D7EA1F06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0A664-F55E-4846-A2EF-1317DF4E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02E38-AEC3-4C7D-85CA-324C6EDE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7A35A-DFAE-403E-A1A5-3993A964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C58C78-AE3C-44C7-9ADA-64621B7B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4B10C-C87F-46A5-A645-CEE3ED03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70E409-2516-48E9-BAA0-9A734F2B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04AFC-24CE-499C-9F1D-090B8062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F818CA-7CD5-4124-9498-1E8ADE8C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4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9A9AC-2EFD-4EE4-81D5-53ACA37B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899F88-2394-451B-80C5-AD596CC6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6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94F83-2237-452B-9AEB-AD275C11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51BCB9-FD86-4370-A15F-FE468F15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88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67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21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16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from index.js and paste it here</a:t>
            </a:r>
            <a:br>
              <a:rPr lang="en-US" dirty="0" smtClean="0"/>
            </a:br>
            <a:r>
              <a:rPr lang="en-US" dirty="0" smtClean="0"/>
              <a:t>import index.js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4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65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23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14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</Words>
  <Application>Microsoft Office PowerPoint</Application>
  <PresentationFormat>Custom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Cut from index.js and paste it here import index.js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17</cp:revision>
  <dcterms:created xsi:type="dcterms:W3CDTF">2013-07-15T20:26:40Z</dcterms:created>
  <dcterms:modified xsi:type="dcterms:W3CDTF">2020-02-12T01:03:08Z</dcterms:modified>
</cp:coreProperties>
</file>