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73527-00B3-41EB-902C-E59418D8D9EA}" v="19" dt="2020-02-06T08:26:11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sitting, holding, black, red&#10;&#10;Description generated with very high confidence">
            <a:extLst>
              <a:ext uri="{FF2B5EF4-FFF2-40B4-BE49-F238E27FC236}">
                <a16:creationId xmlns:a16="http://schemas.microsoft.com/office/drawing/2014/main" xmlns="" id="{61D3D752-C5DA-4DF6-9DAF-A3C1D0D4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619" y="3635186"/>
            <a:ext cx="6934200" cy="10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521D0-360D-4C5A-AD6A-72A5D8F3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EC2E6C53-16C8-4540-9CF5-7B4EE7C57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4411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2836E-645C-4F5A-A37F-52A3707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9541F18-88CA-4C15-9D98-3F83B2D75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9999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2BED3-4A98-4A1E-84C3-37235446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119E84C-1731-4956-88D2-C0E3B33AF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3918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13</cp:revision>
  <dcterms:created xsi:type="dcterms:W3CDTF">2013-07-15T20:26:40Z</dcterms:created>
  <dcterms:modified xsi:type="dcterms:W3CDTF">2020-02-11T13:59:56Z</dcterms:modified>
</cp:coreProperties>
</file>