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7BE0A-638D-40DE-9852-0371BF9B836F}" v="24" dt="2020-02-06T08:56:16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0C6D7BD-2C83-4128-AD88-033DBFF0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90" y="3644944"/>
            <a:ext cx="4676078" cy="10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488513-68D7-45E0-82F2-BFCE18A0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6D3988A-7E0F-4BE6-9206-E4CB34622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720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Instead of repeating the endpoint again and again we will create it as an 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and reuse it</a:t>
            </a:r>
            <a:br>
              <a:rPr lang="en-IN" sz="1800" b="1" dirty="0" smtClean="0"/>
            </a:br>
            <a:r>
              <a:rPr lang="en-IN" sz="1800" b="1" dirty="0" smtClean="0"/>
              <a:t>line number 5</a:t>
            </a:r>
            <a:endParaRPr lang="en-IN" sz="1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54" y="2048364"/>
            <a:ext cx="900332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66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A1A54D-68CA-47CC-8A1E-10C4D220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c</a:t>
            </a:r>
            <a:r>
              <a:rPr lang="en-US" sz="1600" b="1" dirty="0" err="1" smtClean="0"/>
              <a:t>omponentDidMount</a:t>
            </a:r>
            <a:r>
              <a:rPr lang="en-US" sz="1600" b="1" dirty="0" smtClean="0"/>
              <a:t> is a method so </a:t>
            </a:r>
            <a:r>
              <a:rPr lang="en-US" sz="1600" b="1" dirty="0" err="1" smtClean="0"/>
              <a:t>async</a:t>
            </a:r>
            <a:r>
              <a:rPr lang="en-US" sz="1600" b="1" dirty="0" smtClean="0"/>
              <a:t> is added before</a:t>
            </a:r>
            <a:br>
              <a:rPr lang="en-US" sz="1600" b="1" dirty="0" smtClean="0"/>
            </a:br>
            <a:r>
              <a:rPr lang="en-US" sz="1600" b="1" dirty="0" err="1" smtClean="0"/>
              <a:t>handleAdd</a:t>
            </a:r>
            <a:r>
              <a:rPr lang="en-US" sz="1600" b="1" dirty="0" smtClean="0"/>
              <a:t> is a property so </a:t>
            </a:r>
            <a:r>
              <a:rPr lang="en-US" sz="1600" b="1" dirty="0" err="1" smtClean="0"/>
              <a:t>async</a:t>
            </a:r>
            <a:r>
              <a:rPr lang="en-US" sz="1600" b="1" dirty="0" smtClean="0"/>
              <a:t> is added before the arrow function.</a:t>
            </a:r>
            <a:br>
              <a:rPr lang="en-US" sz="1600" b="1" dirty="0" smtClean="0"/>
            </a:br>
            <a:r>
              <a:rPr lang="en-US" sz="1600" b="1" dirty="0" smtClean="0"/>
              <a:t>Also do changes to line 14</a:t>
            </a:r>
            <a:endParaRPr lang="en-US" sz="16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68BE9-43A8-4F50-B05E-3D0FDCBD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Click on add multiple times we see the id is repeatedly generated because this is a fake server</a:t>
            </a:r>
            <a:endParaRPr lang="en-US" sz="1800" b="1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1CC1AED-98C5-4506-9DA5-E80116F51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422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A13104-6F36-4B4B-AFBD-A2EE9194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695A5F12-2CE2-4716-9221-7950EEBA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3734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310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D4A04-BBE5-4660-BF18-8C9C0089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43C312E5-DF09-4FF2-B954-EA3543225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090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7D229-8DF0-436D-9583-066D1613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BF2CC77-5CCC-4E01-A166-AE80E13B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335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45</Words>
  <Application>Microsoft Office PowerPoint</Application>
  <PresentationFormat>Custom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Instead of repeating the endpoint again and again we will create it as an const and reuse it line number 5</vt:lpstr>
      <vt:lpstr>componentDidMount is a method so async is added before handleAdd is a property so async is added before the arrow function. Also do changes to line 14</vt:lpstr>
      <vt:lpstr>Click on add multiple times we see the id is repeatedly generated because this is a fake server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24</cp:revision>
  <dcterms:created xsi:type="dcterms:W3CDTF">2013-07-15T20:26:40Z</dcterms:created>
  <dcterms:modified xsi:type="dcterms:W3CDTF">2020-02-11T17:20:45Z</dcterms:modified>
</cp:coreProperties>
</file>