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0CCAC-22D4-4546-AC3C-BCC7E1A009F1}" v="9" dt="2020-02-06T09:08:28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rawing, sitting, stop&#10;&#10;Description generated with very high confidence">
            <a:extLst>
              <a:ext uri="{FF2B5EF4-FFF2-40B4-BE49-F238E27FC236}">
                <a16:creationId xmlns="" xmlns:a16="http://schemas.microsoft.com/office/drawing/2014/main" id="{ABB6CABD-13B0-4FA3-A8EE-5CE8C055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126698"/>
            <a:ext cx="2743200" cy="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34B5C4-4F1C-400D-B2AA-CD4D0DB9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delete we need to end point followed by the id of the post which </a:t>
            </a:r>
            <a:r>
              <a:rPr lang="en-US" smtClean="0"/>
              <a:t>we intended to delete</a:t>
            </a:r>
            <a:endParaRPr lang="en-US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="" xmlns:a16="http://schemas.microsoft.com/office/drawing/2014/main" id="{166F9679-775F-4309-904E-5A3F1C452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053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B3D40D-1076-4AF9-9EF8-C4E6B2DB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delete and you see that the post is deleted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A373E76F-6D11-4B24-A8C6-6A5FE0E3A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465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30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For delete we need to end point followed by the id of the post which we intended to delete</vt:lpstr>
      <vt:lpstr>Click on delete and you see that the post is deleted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12</cp:revision>
  <dcterms:created xsi:type="dcterms:W3CDTF">2013-07-15T20:26:40Z</dcterms:created>
  <dcterms:modified xsi:type="dcterms:W3CDTF">2020-02-11T17:41:32Z</dcterms:modified>
</cp:coreProperties>
</file>