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F6C9EB-6B10-4A98-9B0F-84D13CA429D0}" v="22" dt="2020-02-06T09:14:47.9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4" d="100"/>
          <a:sy n="74" d="100"/>
        </p:scale>
        <p:origin x="-378"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2/12/2020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4" descr="A picture containing drawing, food&#10;&#10;Description generated with very high confidence">
            <a:extLst>
              <a:ext uri="{FF2B5EF4-FFF2-40B4-BE49-F238E27FC236}">
                <a16:creationId xmlns="" xmlns:a16="http://schemas.microsoft.com/office/drawing/2014/main" id="{F50D6144-45E5-4A6A-957B-6E2043BF7F16}"/>
              </a:ext>
            </a:extLst>
          </p:cNvPr>
          <p:cNvPicPr>
            <a:picLocks noChangeAspect="1"/>
          </p:cNvPicPr>
          <p:nvPr/>
        </p:nvPicPr>
        <p:blipFill>
          <a:blip r:embed="rId2"/>
          <a:stretch>
            <a:fillRect/>
          </a:stretch>
        </p:blipFill>
        <p:spPr>
          <a:xfrm>
            <a:off x="1527717" y="3674873"/>
            <a:ext cx="9108687" cy="105700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E1B18B-BECB-44BC-B041-B67951C284D9}"/>
              </a:ext>
            </a:extLst>
          </p:cNvPr>
          <p:cNvSpPr>
            <a:spLocks noGrp="1"/>
          </p:cNvSpPr>
          <p:nvPr>
            <p:ph type="title"/>
          </p:nvPr>
        </p:nvSpPr>
        <p:spPr/>
        <p:txBody>
          <a:bodyPr>
            <a:normAutofit fontScale="90000"/>
          </a:bodyPr>
          <a:lstStyle/>
          <a:p>
            <a:r>
              <a:rPr lang="en-US" dirty="0" smtClean="0"/>
              <a:t>When ever we click on add delete or update there is a delay of a sec or half sec the reason is</a:t>
            </a:r>
            <a:endParaRPr lang="en-US" dirty="0"/>
          </a:p>
        </p:txBody>
      </p:sp>
      <p:pic>
        <p:nvPicPr>
          <p:cNvPr id="4" name="Picture 4" descr="A screenshot of a cell phone&#10;&#10;Description generated with very high confidence">
            <a:extLst>
              <a:ext uri="{FF2B5EF4-FFF2-40B4-BE49-F238E27FC236}">
                <a16:creationId xmlns="" xmlns:a16="http://schemas.microsoft.com/office/drawing/2014/main" id="{15FAC3BC-9DB1-4D10-86D2-E67671E8EBA8}"/>
              </a:ext>
            </a:extLst>
          </p:cNvPr>
          <p:cNvPicPr>
            <a:picLocks noGrp="1" noChangeAspect="1"/>
          </p:cNvPicPr>
          <p:nvPr>
            <p:ph idx="1"/>
          </p:nvPr>
        </p:nvPicPr>
        <p:blipFill>
          <a:blip r:embed="rId2"/>
          <a:stretch>
            <a:fillRect/>
          </a:stretch>
        </p:blipFill>
        <p:spPr>
          <a:xfrm>
            <a:off x="2228144" y="1825625"/>
            <a:ext cx="7735712" cy="4351338"/>
          </a:xfrm>
        </p:spPr>
      </p:pic>
    </p:spTree>
    <p:extLst>
      <p:ext uri="{BB962C8B-B14F-4D97-AF65-F5344CB8AC3E}">
        <p14:creationId xmlns:p14="http://schemas.microsoft.com/office/powerpoint/2010/main" val="2166741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000" b="1" dirty="0" smtClean="0"/>
              <a:t>We are calling the server first and then updating the view hence there is a delay</a:t>
            </a:r>
            <a:br>
              <a:rPr lang="en-IN" sz="2000" b="1" dirty="0" smtClean="0"/>
            </a:br>
            <a:r>
              <a:rPr lang="en-IN" sz="2000" b="1" dirty="0" smtClean="0"/>
              <a:t>if there is an error in connecting to the server then the next two lines </a:t>
            </a:r>
            <a:r>
              <a:rPr lang="en-IN" sz="2000" b="1" dirty="0" err="1" smtClean="0"/>
              <a:t>wll</a:t>
            </a:r>
            <a:r>
              <a:rPr lang="en-IN" sz="2000" b="1" dirty="0" smtClean="0"/>
              <a:t> not work and this is called pessimistic update.</a:t>
            </a:r>
            <a:br>
              <a:rPr lang="en-IN" sz="2000" b="1" dirty="0" smtClean="0"/>
            </a:br>
            <a:endParaRPr lang="en-IN" sz="2000" b="1"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38375" y="1977231"/>
            <a:ext cx="7715250" cy="404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9764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128E55-A8F5-447F-B00A-B1798073CFE5}"/>
              </a:ext>
            </a:extLst>
          </p:cNvPr>
          <p:cNvSpPr>
            <a:spLocks noGrp="1"/>
          </p:cNvSpPr>
          <p:nvPr>
            <p:ph type="title"/>
          </p:nvPr>
        </p:nvSpPr>
        <p:spPr/>
        <p:txBody>
          <a:bodyPr>
            <a:normAutofit fontScale="90000"/>
          </a:bodyPr>
          <a:lstStyle/>
          <a:p>
            <a:r>
              <a:rPr lang="en-US" sz="2800" b="1" dirty="0" smtClean="0"/>
              <a:t>This is optimistic update in which we are updating the UI (</a:t>
            </a:r>
            <a:r>
              <a:rPr lang="en-US" sz="2800" b="1" dirty="0" err="1" smtClean="0"/>
              <a:t>setState</a:t>
            </a:r>
            <a:r>
              <a:rPr lang="en-US" sz="2800" b="1" dirty="0" smtClean="0"/>
              <a:t>) and later we are calling the server. If in can the connectivity to the server fails we can revert back the  </a:t>
            </a:r>
            <a:r>
              <a:rPr lang="en-US" sz="2800" b="1" dirty="0" err="1" smtClean="0"/>
              <a:t>ui</a:t>
            </a:r>
            <a:r>
              <a:rPr lang="en-US" sz="2800" b="1" dirty="0" smtClean="0"/>
              <a:t> </a:t>
            </a:r>
            <a:br>
              <a:rPr lang="en-US" sz="2800" b="1" dirty="0" smtClean="0"/>
            </a:br>
            <a:endParaRPr lang="en-US" sz="2800" b="1" dirty="0"/>
          </a:p>
        </p:txBody>
      </p:sp>
      <p:pic>
        <p:nvPicPr>
          <p:cNvPr id="4" name="Picture 4" descr="A screenshot of a computer screen&#10;&#10;Description generated with very high confidence">
            <a:extLst>
              <a:ext uri="{FF2B5EF4-FFF2-40B4-BE49-F238E27FC236}">
                <a16:creationId xmlns="" xmlns:a16="http://schemas.microsoft.com/office/drawing/2014/main" id="{A977E873-CFD1-47C4-9993-55D1F405F923}"/>
              </a:ext>
            </a:extLst>
          </p:cNvPr>
          <p:cNvPicPr>
            <a:picLocks noGrp="1" noChangeAspect="1"/>
          </p:cNvPicPr>
          <p:nvPr>
            <p:ph idx="1"/>
          </p:nvPr>
        </p:nvPicPr>
        <p:blipFill>
          <a:blip r:embed="rId2"/>
          <a:stretch>
            <a:fillRect/>
          </a:stretch>
        </p:blipFill>
        <p:spPr>
          <a:xfrm>
            <a:off x="2228144" y="1825625"/>
            <a:ext cx="7735712" cy="4351338"/>
          </a:xfrm>
        </p:spPr>
      </p:pic>
    </p:spTree>
    <p:extLst>
      <p:ext uri="{BB962C8B-B14F-4D97-AF65-F5344CB8AC3E}">
        <p14:creationId xmlns:p14="http://schemas.microsoft.com/office/powerpoint/2010/main" val="1649445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7C5F61-38EF-465D-8B13-94E610F48025}"/>
              </a:ext>
            </a:extLst>
          </p:cNvPr>
          <p:cNvSpPr>
            <a:spLocks noGrp="1"/>
          </p:cNvSpPr>
          <p:nvPr>
            <p:ph type="title"/>
          </p:nvPr>
        </p:nvSpPr>
        <p:spPr/>
        <p:txBody>
          <a:bodyPr/>
          <a:lstStyle/>
          <a:p>
            <a:r>
              <a:rPr lang="en-US" dirty="0" smtClean="0"/>
              <a:t>Now check that the delete executes very fast</a:t>
            </a:r>
            <a:endParaRPr lang="en-US" dirty="0"/>
          </a:p>
        </p:txBody>
      </p:sp>
      <p:pic>
        <p:nvPicPr>
          <p:cNvPr id="4" name="Picture 4" descr="A screenshot of a cell phone&#10;&#10;Description generated with very high confidence">
            <a:extLst>
              <a:ext uri="{FF2B5EF4-FFF2-40B4-BE49-F238E27FC236}">
                <a16:creationId xmlns="" xmlns:a16="http://schemas.microsoft.com/office/drawing/2014/main" id="{D07BE54C-31AB-4C80-8635-FA9EFC8F3AD9}"/>
              </a:ext>
            </a:extLst>
          </p:cNvPr>
          <p:cNvPicPr>
            <a:picLocks noGrp="1" noChangeAspect="1"/>
          </p:cNvPicPr>
          <p:nvPr>
            <p:ph idx="1"/>
          </p:nvPr>
        </p:nvPicPr>
        <p:blipFill>
          <a:blip r:embed="rId2"/>
          <a:stretch>
            <a:fillRect/>
          </a:stretch>
        </p:blipFill>
        <p:spPr>
          <a:xfrm>
            <a:off x="2228144" y="1825625"/>
            <a:ext cx="7735712" cy="4351338"/>
          </a:xfrm>
        </p:spPr>
      </p:pic>
    </p:spTree>
    <p:extLst>
      <p:ext uri="{BB962C8B-B14F-4D97-AF65-F5344CB8AC3E}">
        <p14:creationId xmlns:p14="http://schemas.microsoft.com/office/powerpoint/2010/main" val="375933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31EBDE-6380-4AE1-B743-0E111CF70266}"/>
              </a:ext>
            </a:extLst>
          </p:cNvPr>
          <p:cNvSpPr>
            <a:spLocks noGrp="1"/>
          </p:cNvSpPr>
          <p:nvPr>
            <p:ph type="title"/>
          </p:nvPr>
        </p:nvSpPr>
        <p:spPr/>
        <p:txBody>
          <a:bodyPr>
            <a:normAutofit/>
          </a:bodyPr>
          <a:lstStyle/>
          <a:p>
            <a:r>
              <a:rPr lang="en-US" sz="2400" b="1" dirty="0" smtClean="0"/>
              <a:t>But what if there is a server connectivity error we can revert back to the  previous state which is very easy in react.</a:t>
            </a:r>
            <a:br>
              <a:rPr lang="en-US" sz="2400" b="1" dirty="0" smtClean="0"/>
            </a:br>
            <a:r>
              <a:rPr lang="en-US" sz="2400" b="1" dirty="0" smtClean="0"/>
              <a:t>Observe though there is no error we are simulating a error</a:t>
            </a:r>
            <a:endParaRPr lang="en-US" sz="2400" b="1" dirty="0"/>
          </a:p>
        </p:txBody>
      </p:sp>
      <p:pic>
        <p:nvPicPr>
          <p:cNvPr id="4" name="Picture 4" descr="A screenshot of a cell phone&#10;&#10;Description generated with very high confidence">
            <a:extLst>
              <a:ext uri="{FF2B5EF4-FFF2-40B4-BE49-F238E27FC236}">
                <a16:creationId xmlns="" xmlns:a16="http://schemas.microsoft.com/office/drawing/2014/main" id="{E48115CE-D4C8-41D3-B19A-83350B170102}"/>
              </a:ext>
            </a:extLst>
          </p:cNvPr>
          <p:cNvPicPr>
            <a:picLocks noGrp="1" noChangeAspect="1"/>
          </p:cNvPicPr>
          <p:nvPr>
            <p:ph idx="1"/>
          </p:nvPr>
        </p:nvPicPr>
        <p:blipFill>
          <a:blip r:embed="rId2"/>
          <a:stretch>
            <a:fillRect/>
          </a:stretch>
        </p:blipFill>
        <p:spPr>
          <a:xfrm>
            <a:off x="2228144" y="1825625"/>
            <a:ext cx="7735712" cy="4351338"/>
          </a:xfrm>
        </p:spPr>
      </p:pic>
    </p:spTree>
    <p:extLst>
      <p:ext uri="{BB962C8B-B14F-4D97-AF65-F5344CB8AC3E}">
        <p14:creationId xmlns:p14="http://schemas.microsoft.com/office/powerpoint/2010/main" val="2466290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4EF346-1134-4910-B1E7-EA66E1F72CE7}"/>
              </a:ext>
            </a:extLst>
          </p:cNvPr>
          <p:cNvSpPr>
            <a:spLocks noGrp="1"/>
          </p:cNvSpPr>
          <p:nvPr>
            <p:ph type="title"/>
          </p:nvPr>
        </p:nvSpPr>
        <p:spPr/>
        <p:txBody>
          <a:bodyPr>
            <a:normAutofit fontScale="90000"/>
          </a:bodyPr>
          <a:lstStyle/>
          <a:p>
            <a:r>
              <a:rPr lang="en-US" dirty="0" smtClean="0"/>
              <a:t>Click on delete the post is deleted but there </a:t>
            </a:r>
            <a:r>
              <a:rPr lang="en-US" dirty="0" err="1" smtClean="0"/>
              <a:t>isan</a:t>
            </a:r>
            <a:r>
              <a:rPr lang="en-US" dirty="0" smtClean="0"/>
              <a:t> error so alert appears and the post which is deleted </a:t>
            </a:r>
            <a:r>
              <a:rPr lang="en-US" smtClean="0"/>
              <a:t>appears again</a:t>
            </a:r>
            <a:endParaRPr lang="en-US"/>
          </a:p>
        </p:txBody>
      </p:sp>
      <p:pic>
        <p:nvPicPr>
          <p:cNvPr id="4" name="Picture 4">
            <a:extLst>
              <a:ext uri="{FF2B5EF4-FFF2-40B4-BE49-F238E27FC236}">
                <a16:creationId xmlns="" xmlns:a16="http://schemas.microsoft.com/office/drawing/2014/main" id="{B82AD4D8-1C03-4DC2-A249-C8AF2E8CE4E5}"/>
              </a:ext>
            </a:extLst>
          </p:cNvPr>
          <p:cNvPicPr>
            <a:picLocks noGrp="1" noChangeAspect="1"/>
          </p:cNvPicPr>
          <p:nvPr>
            <p:ph idx="1"/>
          </p:nvPr>
        </p:nvPicPr>
        <p:blipFill>
          <a:blip r:embed="rId2"/>
          <a:stretch>
            <a:fillRect/>
          </a:stretch>
        </p:blipFill>
        <p:spPr>
          <a:xfrm>
            <a:off x="2228144" y="1825625"/>
            <a:ext cx="7735712" cy="4351338"/>
          </a:xfrm>
        </p:spPr>
      </p:pic>
    </p:spTree>
    <p:extLst>
      <p:ext uri="{BB962C8B-B14F-4D97-AF65-F5344CB8AC3E}">
        <p14:creationId xmlns:p14="http://schemas.microsoft.com/office/powerpoint/2010/main" val="1438165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593EEA-80FD-4161-B16B-A40DAA7FF797}"/>
              </a:ext>
            </a:extLst>
          </p:cNvPr>
          <p:cNvSpPr>
            <a:spLocks noGrp="1"/>
          </p:cNvSpPr>
          <p:nvPr>
            <p:ph type="title"/>
          </p:nvPr>
        </p:nvSpPr>
        <p:spPr/>
        <p:txBody>
          <a:bodyPr/>
          <a:lstStyle/>
          <a:p>
            <a:endParaRPr lang="en-US"/>
          </a:p>
        </p:txBody>
      </p:sp>
      <p:pic>
        <p:nvPicPr>
          <p:cNvPr id="4" name="Picture 4" descr="A screenshot of a computer screen&#10;&#10;Description generated with very high confidence">
            <a:extLst>
              <a:ext uri="{FF2B5EF4-FFF2-40B4-BE49-F238E27FC236}">
                <a16:creationId xmlns="" xmlns:a16="http://schemas.microsoft.com/office/drawing/2014/main" id="{33807486-7B75-4C06-B543-A51D377B1B98}"/>
              </a:ext>
            </a:extLst>
          </p:cNvPr>
          <p:cNvPicPr>
            <a:picLocks noGrp="1" noChangeAspect="1"/>
          </p:cNvPicPr>
          <p:nvPr>
            <p:ph idx="1"/>
          </p:nvPr>
        </p:nvPicPr>
        <p:blipFill>
          <a:blip r:embed="rId2"/>
          <a:stretch>
            <a:fillRect/>
          </a:stretch>
        </p:blipFill>
        <p:spPr>
          <a:xfrm>
            <a:off x="2228144" y="1825625"/>
            <a:ext cx="7735712" cy="4351338"/>
          </a:xfrm>
        </p:spPr>
      </p:pic>
    </p:spTree>
    <p:extLst>
      <p:ext uri="{BB962C8B-B14F-4D97-AF65-F5344CB8AC3E}">
        <p14:creationId xmlns:p14="http://schemas.microsoft.com/office/powerpoint/2010/main" val="41666478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TotalTime>
  <Words>129</Words>
  <Application>Microsoft Office PowerPoint</Application>
  <PresentationFormat>Custom</PresentationFormat>
  <Paragraphs>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When ever we click on add delete or update there is a delay of a sec or half sec the reason is</vt:lpstr>
      <vt:lpstr>We are calling the server first and then updating the view hence there is a delay if there is an error in connecting to the server then the next two lines wll not work and this is called pessimistic update. </vt:lpstr>
      <vt:lpstr>This is optimistic update in which we are updating the UI (setState) and later we are calling the server. If in can the connectivity to the server fails we can revert back the  ui  </vt:lpstr>
      <vt:lpstr>Now check that the delete executes very fast</vt:lpstr>
      <vt:lpstr>But what if there is a server connectivity error we can revert back to the  previous state which is very easy in react. Observe though there is no error we are simulating a error</vt:lpstr>
      <vt:lpstr>Click on delete the post is deleted but there isan error so alert appears and the post which is deleted appears again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P.Samatha Ramakrishna</cp:lastModifiedBy>
  <cp:revision>23</cp:revision>
  <dcterms:created xsi:type="dcterms:W3CDTF">2013-07-15T20:26:40Z</dcterms:created>
  <dcterms:modified xsi:type="dcterms:W3CDTF">2020-02-12T06:31:27Z</dcterms:modified>
</cp:coreProperties>
</file>