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98AEB-21CE-4306-AD88-A443ABF35F3A}" v="6" dt="2020-02-05T18:18:04.200"/>
    <p1510:client id="{A6F89A9B-44C6-4B22-BF4B-C017B3972142}" v="15" dt="2020-02-05T18:20:26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D6C5-BB34-42A6-B727-8E344A0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D510FC-DD04-41A1-873E-BEF13119A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384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E226-C1CA-4781-A451-24A5EDEA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2B8364-C1F3-4E1C-AC4F-EC260A26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5888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07F3-DD1A-4415-9152-CD096A32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2EB19D-733C-4DC2-9611-1BAF2C2A6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3119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1758-8A68-4F03-B194-151ECC0C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2C0C29-FB80-4895-8A80-9FA111204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1660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FEA2-55C6-4FCD-AC91-312DF442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FB277F-65C8-4C47-A2C4-69377C24F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2242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90D6-1599-4CC4-900B-8B383D6D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id="{71535E9B-B5B2-49EB-BF3E-1AF7016C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0800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17</cp:revision>
  <dcterms:created xsi:type="dcterms:W3CDTF">2013-07-15T20:26:40Z</dcterms:created>
  <dcterms:modified xsi:type="dcterms:W3CDTF">2022-09-13T10:45:34Z</dcterms:modified>
</cp:coreProperties>
</file>