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58344-F413-4382-8214-AC799C2619C7}" v="15" dt="2020-02-05T18:47:04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rawing, red&#10;&#10;Description generated with very high confidence">
            <a:extLst>
              <a:ext uri="{FF2B5EF4-FFF2-40B4-BE49-F238E27FC236}">
                <a16:creationId xmlns="" xmlns:a16="http://schemas.microsoft.com/office/drawing/2014/main" id="{E0855E9C-B0BC-470B-BCF3-5BCC4AE5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62844"/>
            <a:ext cx="2743200" cy="5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8AC4E-A65F-4F5B-B3EC-617BCB26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validate method write from 11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F463386B-7C7D-4B00-B7FD-FE56C7D44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8168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validate in </a:t>
            </a:r>
            <a:r>
              <a:rPr lang="en-US" dirty="0" err="1" smtClean="0"/>
              <a:t>handleSubmit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console.log(errors)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72469"/>
            <a:ext cx="77247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98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60C1E-AAB1-4F49-820F-58121CFA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83E24FB-7A61-4B30-8437-048AA2C4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6656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12</Words>
  <Application>Microsoft Office PowerPoint</Application>
  <PresentationFormat>Custom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In the validate method write from 11</vt:lpstr>
      <vt:lpstr>Call validate in handleSubmit and console.log(errors)</vt:lpstr>
      <vt:lpstr>Click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13</cp:revision>
  <dcterms:created xsi:type="dcterms:W3CDTF">2013-07-15T20:26:40Z</dcterms:created>
  <dcterms:modified xsi:type="dcterms:W3CDTF">2020-02-11T09:02:33Z</dcterms:modified>
</cp:coreProperties>
</file>