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C0762-D3C3-47E9-A640-DA95F89DD8AE}" v="35" dt="2020-02-05T18:51:1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B56D77D-D107-409A-9F1A-8C6A78EA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14289"/>
            <a:ext cx="2743200" cy="6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67706"/>
            <a:ext cx="77247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1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77231"/>
            <a:ext cx="77247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41 and 52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67706"/>
            <a:ext cx="77152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9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59 line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67706"/>
            <a:ext cx="77247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7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DD18A-45E7-48B8-BDE6-BCFFA04F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3D585E0-C1F6-49CA-840D-28408949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6323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41DA4-B1DF-4099-8544-188B0D18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8F48A17D-254C-4856-989E-4913760F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2922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FA010-C377-43D2-8994-1C06BD60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73E79618-8942-45B3-92FA-A5C3654F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84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5AB37-428B-430D-8FCA-714B8F75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0EB1142-9215-4DC3-8C2C-25ED7AD9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6477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</Words>
  <Application>Microsoft Office PowerPoint</Application>
  <PresentationFormat>Custom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Line 41 and 52</vt:lpstr>
      <vt:lpstr>59 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32</cp:revision>
  <dcterms:created xsi:type="dcterms:W3CDTF">2013-07-15T20:26:40Z</dcterms:created>
  <dcterms:modified xsi:type="dcterms:W3CDTF">2020-02-11T10:48:03Z</dcterms:modified>
</cp:coreProperties>
</file>