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C6329-5238-48BC-9A8A-A46D32BF0E1C}" v="24" dt="2020-02-05T18:54:30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251E96D9-09DA-4BB9-BA91-ADD9A135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31063"/>
            <a:ext cx="2743200" cy="5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50D9C-49FB-4208-A2A9-EF66225E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xmlns="" id="{29D1D61F-F6BB-4566-8C55-8826ACC11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60" y="1825625"/>
            <a:ext cx="7731480" cy="4351338"/>
          </a:xfrm>
        </p:spPr>
      </p:pic>
    </p:spTree>
    <p:extLst>
      <p:ext uri="{BB962C8B-B14F-4D97-AF65-F5344CB8AC3E}">
        <p14:creationId xmlns:p14="http://schemas.microsoft.com/office/powerpoint/2010/main" val="23527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72469"/>
            <a:ext cx="77152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37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2EBEB-BCB5-4D71-8704-674FFEB3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5F5B2A5-08C7-498A-93B1-CAD379857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298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7" y="1977231"/>
            <a:ext cx="77057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E09E7-1A12-4C59-99EF-CF815A13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843F146-BF1A-49F4-843A-E443815CB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3454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7A8B50-3B45-4718-ACA0-91852185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610583A-FB6F-439C-B855-48A1F0842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7310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841B2-77DE-469D-8CF2-F83F6B7B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xmlns="" id="{A774DD61-2B9F-4E7D-9E87-470051E32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0590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19</cp:revision>
  <dcterms:created xsi:type="dcterms:W3CDTF">2013-07-15T20:26:40Z</dcterms:created>
  <dcterms:modified xsi:type="dcterms:W3CDTF">2020-02-11T11:02:03Z</dcterms:modified>
</cp:coreProperties>
</file>