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F96D1-9C50-4B34-B23D-81C8869251D5}" v="25" dt="2020-02-05T18:23:58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rawing, stop&#10;&#10;Description generated with very high confidence">
            <a:extLst>
              <a:ext uri="{FF2B5EF4-FFF2-40B4-BE49-F238E27FC236}">
                <a16:creationId xmlns:a16="http://schemas.microsoft.com/office/drawing/2014/main" id="{4267E1D9-1E48-4428-A773-BCB5B2F2F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208268"/>
            <a:ext cx="2743200" cy="4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E636-78AB-4DF3-88F6-3CF85F24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B70BA62-DE2A-413C-A978-0864A9D33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4557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C383-CF0B-4CF1-AA86-D3261ECE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ECE79A-A132-4E42-8E01-130D89719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7828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A339-4499-4F10-8CF8-1A3078AB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B6AF3F-CCDD-4D1E-82C2-BD059E2AB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5709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FC45-BAC8-4BFC-ADBD-BA2E8182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65F6AC22-C589-431A-B44A-D3E02C8D5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5864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FA65-E65C-4E28-9F3B-E48125F6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F6F9A4A-2F9D-4A0F-8CA5-5ED08A1C3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2255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P.Samatha Ramakrishna</cp:lastModifiedBy>
  <cp:revision>15</cp:revision>
  <dcterms:created xsi:type="dcterms:W3CDTF">2013-07-15T20:26:40Z</dcterms:created>
  <dcterms:modified xsi:type="dcterms:W3CDTF">2022-09-13T10:46:09Z</dcterms:modified>
</cp:coreProperties>
</file>