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B6BA8-6259-486B-BCA3-55AA9C0DC5B7}" v="13" dt="2020-02-05T18:26:5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A76B42E-B973-483E-BA96-9FD8827F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12344"/>
            <a:ext cx="2743200" cy="4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70A9-9719-4349-BB8B-35B39009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A95809-F806-4ECD-9E1D-434A865C4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7987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2735-FC94-4089-A4D6-08FE063A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FE2F731-9137-4A3E-8618-165119C4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345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AF5-4320-44F7-BFE4-8753D582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8BEF22-47D8-4E89-95C2-F2D2BEB9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1029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11</cp:revision>
  <dcterms:created xsi:type="dcterms:W3CDTF">2013-07-15T20:26:40Z</dcterms:created>
  <dcterms:modified xsi:type="dcterms:W3CDTF">2022-09-13T10:46:32Z</dcterms:modified>
</cp:coreProperties>
</file>