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67AC4-FC3E-4D15-A213-E2DA0B3E6FCF}" v="19" dt="2020-02-05T18:29:5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ED10D2C5-EB66-4626-8A17-29B69527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2795587"/>
            <a:ext cx="22383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1131D8-661F-4FAF-9F9B-C2548D72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A729DDC-7805-471A-BDC2-7CE9F01A3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084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69904"/>
            <a:ext cx="77152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3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47FBE5-3798-4D80-B7C6-F9679520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3C47EEF9-ADF8-425B-A5E1-744254F25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554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7AE23-B482-4BD1-BAEB-015B60D6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A75A7961-90A5-44E5-A132-B214E5E8F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2955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72469"/>
            <a:ext cx="77247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3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AD7DAC-4215-47F8-93A8-D89B9F7B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6B4749A6-B9E8-4CEC-8E47-183C5209E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5851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14</cp:revision>
  <dcterms:created xsi:type="dcterms:W3CDTF">2013-07-15T20:26:40Z</dcterms:created>
  <dcterms:modified xsi:type="dcterms:W3CDTF">2020-02-11T08:42:02Z</dcterms:modified>
</cp:coreProperties>
</file>