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4F071-630A-4ADD-93AE-65D9EA5E9AFD}" v="15" dt="2020-02-05T18:35:35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1" d="100"/>
          <a:sy n="81" d="100"/>
        </p:scale>
        <p:origin x="-9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drawing, sitting, stop, black&#10;&#10;Description generated with very high confidence">
            <a:extLst>
              <a:ext uri="{FF2B5EF4-FFF2-40B4-BE49-F238E27FC236}">
                <a16:creationId xmlns="" xmlns:a16="http://schemas.microsoft.com/office/drawing/2014/main" id="{ACFD9DFA-91F1-4117-A810-4FE3061CB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217025"/>
            <a:ext cx="2743200" cy="4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49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Name=“username” 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63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972469"/>
            <a:ext cx="77343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98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943894"/>
            <a:ext cx="77343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59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</a:t>
            </a:r>
            <a:r>
              <a:rPr lang="en-US" dirty="0" err="1" smtClean="0"/>
              <a:t>this.state</a:t>
            </a:r>
            <a:r>
              <a:rPr lang="en-US" dirty="0" smtClean="0"/>
              <a:t> from username and password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972469"/>
            <a:ext cx="77152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56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BC00F-7FD1-4A1D-BF46-5FF906BA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 </a:t>
            </a:r>
            <a:r>
              <a:rPr lang="en-US" dirty="0" err="1" smtClean="0"/>
              <a:t>e.currentTarget</a:t>
            </a:r>
            <a:r>
              <a:rPr lang="en-US" dirty="0" smtClean="0"/>
              <a:t> with parameter </a:t>
            </a:r>
            <a:r>
              <a:rPr lang="en-US" dirty="0" err="1" smtClean="0"/>
              <a:t>CurrentTartget:input</a:t>
            </a:r>
            <a:endParaRPr lang="en-US" dirty="0"/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="" xmlns:a16="http://schemas.microsoft.com/office/drawing/2014/main" id="{38CAB4E4-5321-400F-8C9B-06DE46179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1149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D493AC-AE49-4B3B-B424-E03E7F3F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055539CB-B6D8-4D5A-B072-8D800E4FE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85374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15</Words>
  <Application>Microsoft Office PowerPoint</Application>
  <PresentationFormat>Custom</PresentationFormat>
  <Paragraphs>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Name=“username” </vt:lpstr>
      <vt:lpstr>PowerPoint Presentation</vt:lpstr>
      <vt:lpstr>PowerPoint Presentation</vt:lpstr>
      <vt:lpstr>Remove this.state from username and password</vt:lpstr>
      <vt:lpstr>Destruct e.currentTarget with parameter CurrentTartget:input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P.Samatha Ramakrishna</cp:lastModifiedBy>
  <cp:revision>11</cp:revision>
  <dcterms:created xsi:type="dcterms:W3CDTF">2013-07-15T20:26:40Z</dcterms:created>
  <dcterms:modified xsi:type="dcterms:W3CDTF">2020-02-11T08:57:46Z</dcterms:modified>
</cp:coreProperties>
</file>