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2AC22-12CD-45B6-9E36-96997B54F564}" v="22" dt="2020-02-05T18:41:39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sitting, red, drawing, black&#10;&#10;Description generated with very high confidence">
            <a:extLst>
              <a:ext uri="{FF2B5EF4-FFF2-40B4-BE49-F238E27FC236}">
                <a16:creationId xmlns="" xmlns:a16="http://schemas.microsoft.com/office/drawing/2014/main" id="{30F847B1-8CEC-45CD-8187-AA197599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213975"/>
            <a:ext cx="2743200" cy="4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48F41-5466-4BBB-BA05-EEF02F47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code for username and password so lets extract</a:t>
            </a:r>
            <a:endParaRPr lang="en-US" dirty="0"/>
          </a:p>
        </p:txBody>
      </p:sp>
      <p:pic>
        <p:nvPicPr>
          <p:cNvPr id="4" name="Picture 4" descr="A screenshot of a cell phone screen with text&#10;&#10;Description generated with very high confidence">
            <a:extLst>
              <a:ext uri="{FF2B5EF4-FFF2-40B4-BE49-F238E27FC236}">
                <a16:creationId xmlns="" xmlns:a16="http://schemas.microsoft.com/office/drawing/2014/main" id="{EBE7B034-682B-4338-AACC-360AF33DC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93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A85D46-54F7-45DA-8550-B7676F09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input.jsx</a:t>
            </a:r>
            <a:r>
              <a:rPr lang="en-US" dirty="0" smtClean="0"/>
              <a:t> in common folder</a:t>
            </a:r>
            <a:endParaRPr lang="en-US" dirty="0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="" xmlns:a16="http://schemas.microsoft.com/office/drawing/2014/main" id="{69EFED8F-97F4-45CE-9E72-718B48120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9014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3EA686-53B2-4227-B05F-3CA8ED6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smtClean="0"/>
              <a:t>input.jsx</a:t>
            </a:r>
            <a:endParaRPr lang="en-US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="" xmlns:a16="http://schemas.microsoft.com/office/drawing/2014/main" id="{DAAC5DD4-7A0E-4357-81DD-D1F49A30A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6453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16</Words>
  <Application>Microsoft Office PowerPoint</Application>
  <PresentationFormat>Custom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Similar code for username and password so lets extract</vt:lpstr>
      <vt:lpstr>Create input.jsx in common folder</vt:lpstr>
      <vt:lpstr>Import input.jsx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13</cp:revision>
  <dcterms:created xsi:type="dcterms:W3CDTF">2013-07-15T20:26:40Z</dcterms:created>
  <dcterms:modified xsi:type="dcterms:W3CDTF">2020-02-11T08:59:06Z</dcterms:modified>
</cp:coreProperties>
</file>