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C65313-5BB7-46A1-8FE4-E444AAE01E37}" v="19" dt="2020-02-05T18:44:46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81" d="100"/>
          <a:sy n="81" d="100"/>
        </p:scale>
        <p:origin x="-9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drawing, red&#10;&#10;Description generated with very high confidence">
            <a:extLst>
              <a:ext uri="{FF2B5EF4-FFF2-40B4-BE49-F238E27FC236}">
                <a16:creationId xmlns="" xmlns:a16="http://schemas.microsoft.com/office/drawing/2014/main" id="{F3EFE418-EE2C-4204-B936-AC2EAD107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854931"/>
            <a:ext cx="2743200" cy="114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79C344-A15B-4B4D-B94C-25D036D1A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98C2CE5F-2286-45D3-A6AC-840914D2F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73926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04F588-DB59-4FA4-A676-99014BD0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17,18,19 and then 10,11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CF4F7860-BEF4-41AD-8683-2CE1EB4E6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19818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238C65-5313-40E5-9EF5-8CCBBE3A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9B200FD9-EFA1-4977-B060-EB409B2A0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05151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11D8E-4657-4071-B108-D2BB8071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392DDA5E-E92B-468E-A2F2-7D7D1746D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526560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4</Words>
  <Application>Microsoft Office PowerPoint</Application>
  <PresentationFormat>Custom</PresentationFormat>
  <Paragraphs>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17,18,19 and then 10,11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P.Samatha Ramakrishna</cp:lastModifiedBy>
  <cp:revision>17</cp:revision>
  <dcterms:created xsi:type="dcterms:W3CDTF">2013-07-15T20:26:40Z</dcterms:created>
  <dcterms:modified xsi:type="dcterms:W3CDTF">2020-02-11T08:59:27Z</dcterms:modified>
</cp:coreProperties>
</file>